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9" r:id="rId2"/>
    <p:sldId id="312" r:id="rId3"/>
    <p:sldId id="260" r:id="rId4"/>
    <p:sldId id="261" r:id="rId5"/>
    <p:sldId id="262" r:id="rId6"/>
    <p:sldId id="313" r:id="rId7"/>
    <p:sldId id="263" r:id="rId8"/>
    <p:sldId id="299" r:id="rId9"/>
    <p:sldId id="264" r:id="rId10"/>
    <p:sldId id="258" r:id="rId11"/>
    <p:sldId id="300" r:id="rId12"/>
    <p:sldId id="265" r:id="rId13"/>
    <p:sldId id="301" r:id="rId14"/>
    <p:sldId id="266" r:id="rId15"/>
    <p:sldId id="274" r:id="rId16"/>
    <p:sldId id="275" r:id="rId17"/>
    <p:sldId id="283" r:id="rId18"/>
    <p:sldId id="284" r:id="rId19"/>
    <p:sldId id="276" r:id="rId20"/>
    <p:sldId id="277" r:id="rId21"/>
    <p:sldId id="278" r:id="rId22"/>
    <p:sldId id="279" r:id="rId23"/>
    <p:sldId id="302" r:id="rId24"/>
    <p:sldId id="285" r:id="rId25"/>
    <p:sldId id="303" r:id="rId26"/>
    <p:sldId id="304" r:id="rId27"/>
    <p:sldId id="305" r:id="rId28"/>
    <p:sldId id="306" r:id="rId29"/>
    <p:sldId id="307" r:id="rId30"/>
    <p:sldId id="308" r:id="rId31"/>
    <p:sldId id="309" r:id="rId32"/>
    <p:sldId id="310" r:id="rId33"/>
    <p:sldId id="311" r:id="rId3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1386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50A299-7D71-42F0-9626-812379899EB2}" type="datetimeFigureOut">
              <a:rPr lang="en-US" smtClean="0"/>
              <a:pPr/>
              <a:t>5/27/2021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F9961E-AC83-44DB-8511-8FBB561716C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50A299-7D71-42F0-9626-812379899EB2}" type="datetimeFigureOut">
              <a:rPr lang="en-US" smtClean="0"/>
              <a:pPr/>
              <a:t>5/27/2021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F9961E-AC83-44DB-8511-8FBB561716C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50A299-7D71-42F0-9626-812379899EB2}" type="datetimeFigureOut">
              <a:rPr lang="en-US" smtClean="0"/>
              <a:pPr/>
              <a:t>5/27/2021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F9961E-AC83-44DB-8511-8FBB561716C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ig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xmlns="" id="{4455CFCF-49C9-5249-B4B9-DC3418D7405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-1"/>
            <a:ext cx="9144000" cy="6858001"/>
          </a:xfrm>
          <a:prstGeom prst="rect">
            <a:avLst/>
          </a:prstGeom>
          <a:solidFill>
            <a:schemeClr val="bg1"/>
          </a:solidFill>
          <a:effectLst/>
        </p:spPr>
        <p:txBody>
          <a:bodyPr wrap="square">
            <a:noAutofit/>
          </a:bodyPr>
          <a:lstStyle>
            <a:lvl1pPr marL="0" indent="0">
              <a:buNone/>
              <a:defRPr sz="1200" b="0" i="0">
                <a:ln>
                  <a:noFill/>
                </a:ln>
                <a:solidFill>
                  <a:schemeClr val="tx2"/>
                </a:solidFill>
                <a:latin typeface="Libre Franklin Light" pitchFamily="2" charset="77"/>
                <a:ea typeface="Roboto Regular" charset="0"/>
                <a:cs typeface="Rubik Light" panose="02000604000000020004" pitchFamily="2" charset="-79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4822071"/>
      </p:ext>
    </p:extLst>
  </p:cSld>
  <p:clrMapOvr>
    <a:masterClrMapping/>
  </p:clrMapOvr>
  <p:transition advClick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50A299-7D71-42F0-9626-812379899EB2}" type="datetimeFigureOut">
              <a:rPr lang="en-US" smtClean="0"/>
              <a:pPr/>
              <a:t>5/27/2021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F9961E-AC83-44DB-8511-8FBB561716C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50A299-7D71-42F0-9626-812379899EB2}" type="datetimeFigureOut">
              <a:rPr lang="en-US" smtClean="0"/>
              <a:pPr/>
              <a:t>5/27/2021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F9961E-AC83-44DB-8511-8FBB561716C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50A299-7D71-42F0-9626-812379899EB2}" type="datetimeFigureOut">
              <a:rPr lang="en-US" smtClean="0"/>
              <a:pPr/>
              <a:t>5/27/2021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F9961E-AC83-44DB-8511-8FBB561716C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50A299-7D71-42F0-9626-812379899EB2}" type="datetimeFigureOut">
              <a:rPr lang="en-US" smtClean="0"/>
              <a:pPr/>
              <a:t>5/27/2021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F9961E-AC83-44DB-8511-8FBB561716C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50A299-7D71-42F0-9626-812379899EB2}" type="datetimeFigureOut">
              <a:rPr lang="en-US" smtClean="0"/>
              <a:pPr/>
              <a:t>5/27/2021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F9961E-AC83-44DB-8511-8FBB561716C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50A299-7D71-42F0-9626-812379899EB2}" type="datetimeFigureOut">
              <a:rPr lang="en-US" smtClean="0"/>
              <a:pPr/>
              <a:t>5/27/2021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F9961E-AC83-44DB-8511-8FBB561716C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50A299-7D71-42F0-9626-812379899EB2}" type="datetimeFigureOut">
              <a:rPr lang="en-US" smtClean="0"/>
              <a:pPr/>
              <a:t>5/27/2021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F9961E-AC83-44DB-8511-8FBB561716C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50A299-7D71-42F0-9626-812379899EB2}" type="datetimeFigureOut">
              <a:rPr lang="en-US" smtClean="0"/>
              <a:pPr/>
              <a:t>5/27/2021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F9961E-AC83-44DB-8511-8FBB561716C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50A299-7D71-42F0-9626-812379899EB2}" type="datetimeFigureOut">
              <a:rPr lang="en-US" smtClean="0"/>
              <a:pPr/>
              <a:t>5/27/2021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F9961E-AC83-44DB-8511-8FBB561716CE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95250"/>
            <a:ext cx="9144000" cy="676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Rectangle 5"/>
          <p:cNvSpPr/>
          <p:nvPr/>
        </p:nvSpPr>
        <p:spPr>
          <a:xfrm>
            <a:off x="1295400" y="282715"/>
            <a:ext cx="7391400" cy="132343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b="1" spc="300" dirty="0" err="1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Bernard MT Condensed" pitchFamily="18" charset="0"/>
              </a:rPr>
              <a:t>Jabatan</a:t>
            </a:r>
            <a:r>
              <a:rPr lang="en-US" sz="4000" b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Bernard MT Condensed" pitchFamily="18" charset="0"/>
              </a:rPr>
              <a:t> Hal </a:t>
            </a:r>
            <a:r>
              <a:rPr lang="en-US" sz="4000" b="1" spc="300" dirty="0" err="1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Bernard MT Condensed" pitchFamily="18" charset="0"/>
              </a:rPr>
              <a:t>Ehwal</a:t>
            </a:r>
            <a:r>
              <a:rPr lang="en-US" sz="4000" b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Bernard MT Condensed" pitchFamily="18" charset="0"/>
              </a:rPr>
              <a:t> Agama Terengganu</a:t>
            </a:r>
          </a:p>
        </p:txBody>
      </p:sp>
      <p:grpSp>
        <p:nvGrpSpPr>
          <p:cNvPr id="7" name="Group 7"/>
          <p:cNvGrpSpPr>
            <a:grpSpLocks/>
          </p:cNvGrpSpPr>
          <p:nvPr/>
        </p:nvGrpSpPr>
        <p:grpSpPr bwMode="auto">
          <a:xfrm>
            <a:off x="660514" y="282715"/>
            <a:ext cx="1335088" cy="1447800"/>
            <a:chOff x="2160" y="3110"/>
            <a:chExt cx="1080" cy="1080"/>
          </a:xfrm>
        </p:grpSpPr>
        <p:sp>
          <p:nvSpPr>
            <p:cNvPr id="8" name="Oval 8"/>
            <p:cNvSpPr>
              <a:spLocks noChangeArrowheads="1"/>
            </p:cNvSpPr>
            <p:nvPr/>
          </p:nvSpPr>
          <p:spPr bwMode="auto">
            <a:xfrm>
              <a:off x="2220" y="3160"/>
              <a:ext cx="960" cy="980"/>
            </a:xfrm>
            <a:prstGeom prst="ellipse">
              <a:avLst/>
            </a:pr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ms-MY">
                <a:latin typeface="Calibri" pitchFamily="34" charset="0"/>
              </a:endParaRPr>
            </a:p>
          </p:txBody>
        </p:sp>
        <p:pic>
          <p:nvPicPr>
            <p:cNvPr id="9" name="Picture 9" descr="lambangterengganu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2160" y="3110"/>
              <a:ext cx="1080" cy="10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0" name="TextBox 9"/>
          <p:cNvSpPr txBox="1"/>
          <p:nvPr/>
        </p:nvSpPr>
        <p:spPr>
          <a:xfrm>
            <a:off x="629866" y="1728380"/>
            <a:ext cx="4596130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 err="1">
                <a:ln>
                  <a:solidFill>
                    <a:sysClr val="windowText" lastClr="000000"/>
                  </a:solidFill>
                </a:ln>
                <a:solidFill>
                  <a:srgbClr val="00B0F0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Khutbah</a:t>
            </a:r>
            <a:r>
              <a:rPr lang="en-US" sz="3600" b="1" dirty="0">
                <a:ln>
                  <a:solidFill>
                    <a:sysClr val="windowText" lastClr="000000"/>
                  </a:solidFill>
                </a:ln>
                <a:solidFill>
                  <a:srgbClr val="00B0F0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 Multimedia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04800" y="2590800"/>
            <a:ext cx="8610600" cy="209288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6500" b="1" spc="50" dirty="0" smtClean="0">
                <a:ln w="28575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tx1"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  <a:reflection blurRad="6350" stA="60000" endA="900" endPos="60000" dist="60007" dir="5400000" sy="-100000" algn="bl" rotWithShape="0"/>
                </a:effectLst>
                <a:latin typeface="Bodoni MT Black" pitchFamily="18" charset="0"/>
              </a:rPr>
              <a:t>IMAN PENCETUS BUDAYA MULIA</a:t>
            </a:r>
            <a:endParaRPr lang="ms-MY" sz="6500" b="1" spc="50" dirty="0">
              <a:ln w="28575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glow rad="228600">
                  <a:schemeClr val="tx1">
                    <a:alpha val="40000"/>
                  </a:schemeClr>
                </a:glow>
                <a:outerShdw blurRad="76200" dist="50800" dir="5400000" algn="tl" rotWithShape="0">
                  <a:srgbClr val="000000">
                    <a:alpha val="65000"/>
                  </a:srgbClr>
                </a:outerShdw>
                <a:reflection blurRad="6350" stA="60000" endA="900" endPos="60000" dist="60007" dir="5400000" sy="-100000" algn="bl" rotWithShape="0"/>
              </a:effectLst>
              <a:latin typeface="Bodoni MT Black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447800" y="5371239"/>
            <a:ext cx="5477333" cy="5847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 smtClean="0">
                <a:ln w="19050">
                  <a:solidFill>
                    <a:sysClr val="windowText" lastClr="000000"/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16 </a:t>
            </a:r>
            <a:r>
              <a:rPr lang="en-US" sz="3200" b="1" dirty="0" err="1" smtClean="0">
                <a:ln w="19050">
                  <a:solidFill>
                    <a:sysClr val="windowText" lastClr="000000"/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Syawal</a:t>
            </a:r>
            <a:r>
              <a:rPr lang="en-US" sz="3200" b="1" dirty="0" smtClean="0">
                <a:ln w="19050">
                  <a:solidFill>
                    <a:sysClr val="windowText" lastClr="000000"/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, 1442 / 28 Mei, 2021</a:t>
            </a:r>
            <a:endParaRPr lang="en-US" sz="3200" b="1" dirty="0">
              <a:ln w="19050">
                <a:solidFill>
                  <a:sysClr val="windowText" lastClr="000000"/>
                </a:solidFill>
              </a:ln>
              <a:solidFill>
                <a:schemeClr val="accent6">
                  <a:lumMod val="75000"/>
                </a:schemeClr>
              </a:solidFill>
              <a:effectLst>
                <a:glow rad="101600">
                  <a:schemeClr val="bg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84822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95250"/>
            <a:ext cx="9144000" cy="676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Rectangle 2"/>
          <p:cNvSpPr/>
          <p:nvPr/>
        </p:nvSpPr>
        <p:spPr>
          <a:xfrm>
            <a:off x="0" y="76200"/>
            <a:ext cx="914400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000" dirty="0" err="1" smtClean="0">
                <a:ln>
                  <a:solidFill>
                    <a:sysClr val="windowText" lastClr="000000"/>
                  </a:solidFill>
                </a:ln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Saranan</a:t>
            </a:r>
            <a:r>
              <a:rPr lang="en-US" sz="3000" dirty="0" smtClean="0">
                <a:ln>
                  <a:solidFill>
                    <a:sysClr val="windowText" lastClr="000000"/>
                  </a:solidFill>
                </a:ln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 </a:t>
            </a:r>
            <a:r>
              <a:rPr lang="en-US" sz="3000" dirty="0" err="1" smtClean="0">
                <a:ln>
                  <a:solidFill>
                    <a:sysClr val="windowText" lastClr="000000"/>
                  </a:solidFill>
                </a:ln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Nabi</a:t>
            </a:r>
            <a:r>
              <a:rPr lang="en-US" sz="3000" dirty="0" smtClean="0">
                <a:ln>
                  <a:solidFill>
                    <a:sysClr val="windowText" lastClr="000000"/>
                  </a:solidFill>
                </a:ln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 SAW </a:t>
            </a:r>
            <a:endParaRPr lang="en-US" sz="3000" dirty="0">
              <a:ln>
                <a:solidFill>
                  <a:sysClr val="windowText" lastClr="000000"/>
                </a:solidFill>
              </a:ln>
              <a:solidFill>
                <a:schemeClr val="accent6">
                  <a:lumMod val="20000"/>
                  <a:lumOff val="80000"/>
                </a:schemeClr>
              </a:solidFill>
              <a:effectLst>
                <a:glow rad="101600">
                  <a:schemeClr val="tx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253718" y="1295400"/>
            <a:ext cx="7366282" cy="1524000"/>
          </a:xfrm>
          <a:prstGeom prst="roundRect">
            <a:avLst>
              <a:gd name="adj" fmla="val 19735"/>
            </a:avLst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indent="365125" algn="ctr">
              <a:defRPr/>
            </a:pPr>
            <a:r>
              <a:rPr lang="en-US" sz="2800" b="1" dirty="0" err="1" smtClean="0"/>
              <a:t>Menghendaki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mukmin</a:t>
            </a:r>
            <a:r>
              <a:rPr lang="en-US" sz="2800" b="1" dirty="0" smtClean="0"/>
              <a:t> </a:t>
            </a:r>
            <a:r>
              <a:rPr lang="en-US" sz="2800" b="1" dirty="0" err="1"/>
              <a:t>itu</a:t>
            </a:r>
            <a:r>
              <a:rPr lang="en-US" sz="2800" b="1" dirty="0"/>
              <a:t> </a:t>
            </a:r>
            <a:r>
              <a:rPr lang="en-US" sz="2800" b="1" dirty="0" err="1"/>
              <a:t>menzahirkan</a:t>
            </a:r>
            <a:r>
              <a:rPr lang="en-US" sz="2800" b="1" dirty="0"/>
              <a:t> </a:t>
            </a:r>
            <a:r>
              <a:rPr lang="en-US" sz="2800" b="1" dirty="0" err="1"/>
              <a:t>keimanannya</a:t>
            </a:r>
            <a:r>
              <a:rPr lang="en-US" sz="2800" b="1" dirty="0"/>
              <a:t> </a:t>
            </a:r>
            <a:r>
              <a:rPr lang="en-US" sz="2800" b="1" dirty="0" err="1"/>
              <a:t>melalui</a:t>
            </a:r>
            <a:r>
              <a:rPr lang="en-US" sz="2800" b="1" dirty="0"/>
              <a:t> </a:t>
            </a:r>
            <a:r>
              <a:rPr lang="en-US" sz="2800" b="1" dirty="0" err="1"/>
              <a:t>cara</a:t>
            </a:r>
            <a:r>
              <a:rPr lang="en-US" sz="2800" b="1" dirty="0"/>
              <a:t> </a:t>
            </a:r>
            <a:r>
              <a:rPr lang="en-US" sz="2800" b="1" dirty="0" err="1"/>
              <a:t>menyantuni</a:t>
            </a:r>
            <a:r>
              <a:rPr lang="en-US" sz="2800" b="1" dirty="0"/>
              <a:t> </a:t>
            </a:r>
            <a:r>
              <a:rPr lang="en-US" sz="2800" b="1" dirty="0" err="1"/>
              <a:t>jiran</a:t>
            </a:r>
            <a:r>
              <a:rPr lang="en-US" sz="2800" b="1" dirty="0"/>
              <a:t> </a:t>
            </a:r>
            <a:r>
              <a:rPr lang="en-US" sz="2800" b="1" dirty="0" err="1"/>
              <a:t>dan</a:t>
            </a:r>
            <a:r>
              <a:rPr lang="en-US" sz="2800" b="1" dirty="0"/>
              <a:t> </a:t>
            </a:r>
            <a:r>
              <a:rPr lang="en-US" sz="2800" b="1" dirty="0" err="1"/>
              <a:t>melayani</a:t>
            </a:r>
            <a:r>
              <a:rPr lang="en-US" sz="2800" b="1" dirty="0"/>
              <a:t> </a:t>
            </a:r>
            <a:r>
              <a:rPr lang="en-US" sz="2800" b="1" dirty="0" err="1"/>
              <a:t>tetamu</a:t>
            </a:r>
            <a:endParaRPr lang="en-US" sz="2800" b="1" dirty="0">
              <a:ln w="12700">
                <a:solidFill>
                  <a:schemeClr val="tx1"/>
                </a:solidFill>
              </a:ln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26422" y="2953405"/>
            <a:ext cx="4384964" cy="523220"/>
          </a:xfrm>
          <a:prstGeom prst="rect">
            <a:avLst/>
          </a:prstGeom>
          <a:ln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fi-FI" sz="2800" b="1" dirty="0" smtClean="0"/>
              <a:t>Dalam Aspek </a:t>
            </a:r>
            <a:r>
              <a:rPr lang="fi-FI" sz="2800" b="1" dirty="0" smtClean="0"/>
              <a:t>Kejiranan</a:t>
            </a:r>
            <a:endParaRPr lang="fi-FI" sz="2800" b="1" dirty="0"/>
          </a:p>
        </p:txBody>
      </p:sp>
      <p:sp>
        <p:nvSpPr>
          <p:cNvPr id="7" name="Rectangle 6"/>
          <p:cNvSpPr/>
          <p:nvPr/>
        </p:nvSpPr>
        <p:spPr>
          <a:xfrm>
            <a:off x="1752600" y="4063044"/>
            <a:ext cx="7204364" cy="1815882"/>
          </a:xfrm>
          <a:prstGeom prst="rect">
            <a:avLst/>
          </a:prstGeom>
          <a:solidFill>
            <a:schemeClr val="accent4">
              <a:lumMod val="75000"/>
            </a:schemeClr>
          </a:solidFill>
          <a:ln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2800" b="1" dirty="0" err="1"/>
              <a:t>seseorang</a:t>
            </a:r>
            <a:r>
              <a:rPr lang="en-US" sz="2800" b="1" dirty="0"/>
              <a:t> </a:t>
            </a:r>
            <a:r>
              <a:rPr lang="en-US" sz="2800" b="1" dirty="0" err="1"/>
              <a:t>itu</a:t>
            </a:r>
            <a:r>
              <a:rPr lang="en-US" sz="2800" b="1" dirty="0"/>
              <a:t> </a:t>
            </a:r>
            <a:r>
              <a:rPr lang="en-US" sz="2800" b="1" dirty="0" err="1"/>
              <a:t>perlu</a:t>
            </a:r>
            <a:r>
              <a:rPr lang="en-US" sz="2800" b="1" dirty="0"/>
              <a:t> </a:t>
            </a:r>
            <a:r>
              <a:rPr lang="en-US" sz="2800" b="1" dirty="0" err="1"/>
              <a:t>menjamin</a:t>
            </a:r>
            <a:r>
              <a:rPr lang="en-US" sz="2800" b="1" dirty="0"/>
              <a:t> </a:t>
            </a:r>
            <a:r>
              <a:rPr lang="en-US" sz="2800" b="1" dirty="0" err="1"/>
              <a:t>kesejahteraan</a:t>
            </a:r>
            <a:r>
              <a:rPr lang="en-US" sz="2800" b="1" dirty="0"/>
              <a:t> </a:t>
            </a:r>
            <a:r>
              <a:rPr lang="en-US" sz="2800" b="1" dirty="0" err="1"/>
              <a:t>jirannya</a:t>
            </a:r>
            <a:r>
              <a:rPr lang="en-US" sz="2800" b="1" dirty="0"/>
              <a:t>, </a:t>
            </a:r>
            <a:r>
              <a:rPr lang="en-US" sz="2800" b="1" dirty="0" err="1"/>
              <a:t>tidak</a:t>
            </a:r>
            <a:r>
              <a:rPr lang="en-US" sz="2800" b="1" dirty="0"/>
              <a:t> </a:t>
            </a:r>
            <a:r>
              <a:rPr lang="en-US" sz="2800" b="1" dirty="0" err="1"/>
              <a:t>menyusah</a:t>
            </a:r>
            <a:r>
              <a:rPr lang="en-US" sz="2800" b="1" dirty="0"/>
              <a:t> </a:t>
            </a:r>
            <a:r>
              <a:rPr lang="en-US" sz="2800" b="1" dirty="0" err="1"/>
              <a:t>atau</a:t>
            </a:r>
            <a:r>
              <a:rPr lang="en-US" sz="2800" b="1" dirty="0"/>
              <a:t> </a:t>
            </a:r>
            <a:r>
              <a:rPr lang="en-US" sz="2800" b="1" dirty="0" err="1"/>
              <a:t>menyakitinya</a:t>
            </a:r>
            <a:r>
              <a:rPr lang="en-US" sz="2800" b="1" dirty="0"/>
              <a:t> </a:t>
            </a:r>
            <a:r>
              <a:rPr lang="en-US" sz="2800" b="1" dirty="0" err="1"/>
              <a:t>dengan</a:t>
            </a:r>
            <a:r>
              <a:rPr lang="en-US" sz="2800" b="1" dirty="0"/>
              <a:t> </a:t>
            </a:r>
            <a:r>
              <a:rPr lang="en-US" sz="2800" b="1" dirty="0" err="1"/>
              <a:t>apa</a:t>
            </a:r>
            <a:r>
              <a:rPr lang="en-US" sz="2800" b="1" dirty="0"/>
              <a:t> </a:t>
            </a:r>
            <a:r>
              <a:rPr lang="en-US" sz="2800" b="1" dirty="0" err="1"/>
              <a:t>jua</a:t>
            </a:r>
            <a:r>
              <a:rPr lang="en-US" sz="2800" b="1" dirty="0"/>
              <a:t> </a:t>
            </a:r>
            <a:r>
              <a:rPr lang="en-US" sz="2800" b="1" dirty="0" err="1"/>
              <a:t>cara</a:t>
            </a:r>
            <a:r>
              <a:rPr lang="en-US" sz="2800" b="1" dirty="0"/>
              <a:t>, </a:t>
            </a:r>
            <a:r>
              <a:rPr lang="en-US" sz="2800" b="1" dirty="0" err="1"/>
              <a:t>sama</a:t>
            </a:r>
            <a:r>
              <a:rPr lang="en-US" sz="2800" b="1" dirty="0"/>
              <a:t> </a:t>
            </a:r>
            <a:r>
              <a:rPr lang="en-US" sz="2800" b="1" dirty="0" err="1"/>
              <a:t>ada</a:t>
            </a:r>
            <a:r>
              <a:rPr lang="en-US" sz="2800" b="1" dirty="0"/>
              <a:t> </a:t>
            </a:r>
            <a:r>
              <a:rPr lang="en-US" sz="2800" b="1" dirty="0" err="1"/>
              <a:t>dengan</a:t>
            </a:r>
            <a:r>
              <a:rPr lang="en-US" sz="2800" b="1" dirty="0"/>
              <a:t> kata-kata </a:t>
            </a:r>
            <a:r>
              <a:rPr lang="en-US" sz="2800" b="1" dirty="0" err="1"/>
              <a:t>atau</a:t>
            </a:r>
            <a:r>
              <a:rPr lang="en-US" sz="2800" b="1" dirty="0"/>
              <a:t> </a:t>
            </a:r>
            <a:r>
              <a:rPr lang="en-US" sz="2800" b="1" dirty="0" err="1"/>
              <a:t>perlakuan</a:t>
            </a:r>
            <a:endParaRPr lang="fi-FI" sz="2800" b="1" dirty="0"/>
          </a:p>
        </p:txBody>
      </p:sp>
      <p:sp>
        <p:nvSpPr>
          <p:cNvPr id="10" name="Bent-Up Arrow 9"/>
          <p:cNvSpPr/>
          <p:nvPr/>
        </p:nvSpPr>
        <p:spPr>
          <a:xfrm rot="5400000">
            <a:off x="350679" y="3811746"/>
            <a:ext cx="1737042" cy="1066800"/>
          </a:xfrm>
          <a:prstGeom prst="bentUpArrow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95250"/>
            <a:ext cx="9144000" cy="676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Rectangle 2"/>
          <p:cNvSpPr/>
          <p:nvPr/>
        </p:nvSpPr>
        <p:spPr>
          <a:xfrm>
            <a:off x="0" y="76200"/>
            <a:ext cx="914400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000" dirty="0" err="1" smtClean="0">
                <a:ln>
                  <a:solidFill>
                    <a:sysClr val="windowText" lastClr="000000"/>
                  </a:solidFill>
                </a:ln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Saranan</a:t>
            </a:r>
            <a:r>
              <a:rPr lang="en-US" sz="3000" dirty="0" smtClean="0">
                <a:ln>
                  <a:solidFill>
                    <a:sysClr val="windowText" lastClr="000000"/>
                  </a:solidFill>
                </a:ln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 </a:t>
            </a:r>
            <a:r>
              <a:rPr lang="en-US" sz="3000" dirty="0" err="1" smtClean="0">
                <a:ln>
                  <a:solidFill>
                    <a:sysClr val="windowText" lastClr="000000"/>
                  </a:solidFill>
                </a:ln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Nabi</a:t>
            </a:r>
            <a:r>
              <a:rPr lang="en-US" sz="3000" dirty="0" smtClean="0">
                <a:ln>
                  <a:solidFill>
                    <a:sysClr val="windowText" lastClr="000000"/>
                  </a:solidFill>
                </a:ln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 SAW </a:t>
            </a:r>
            <a:endParaRPr lang="en-US" sz="3000" dirty="0">
              <a:ln>
                <a:solidFill>
                  <a:sysClr val="windowText" lastClr="000000"/>
                </a:solidFill>
              </a:ln>
              <a:solidFill>
                <a:schemeClr val="accent6">
                  <a:lumMod val="20000"/>
                  <a:lumOff val="80000"/>
                </a:schemeClr>
              </a:solidFill>
              <a:effectLst>
                <a:glow rad="101600">
                  <a:schemeClr val="tx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58267" y="1752600"/>
            <a:ext cx="4384964" cy="584775"/>
          </a:xfrm>
          <a:prstGeom prst="rect">
            <a:avLst/>
          </a:prstGeom>
          <a:ln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fi-FI" sz="3200" b="1" dirty="0" smtClean="0"/>
              <a:t>Dalam situasi Pendemik</a:t>
            </a:r>
            <a:endParaRPr lang="fi-FI" sz="3200" b="1" dirty="0"/>
          </a:p>
        </p:txBody>
      </p:sp>
      <p:sp>
        <p:nvSpPr>
          <p:cNvPr id="7" name="Rectangle 6"/>
          <p:cNvSpPr/>
          <p:nvPr/>
        </p:nvSpPr>
        <p:spPr>
          <a:xfrm>
            <a:off x="1676400" y="3275637"/>
            <a:ext cx="7204364" cy="3046988"/>
          </a:xfrm>
          <a:prstGeom prst="rect">
            <a:avLst/>
          </a:prstGeom>
          <a:solidFill>
            <a:schemeClr val="accent4">
              <a:lumMod val="75000"/>
            </a:schemeClr>
          </a:solidFill>
          <a:ln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3200" dirty="0" err="1"/>
              <a:t>menyantuni</a:t>
            </a:r>
            <a:r>
              <a:rPr lang="en-US" sz="3200" dirty="0"/>
              <a:t> </a:t>
            </a:r>
            <a:r>
              <a:rPr lang="en-US" sz="3200" dirty="0" err="1"/>
              <a:t>jiran</a:t>
            </a:r>
            <a:r>
              <a:rPr lang="en-US" sz="3200" dirty="0"/>
              <a:t> </a:t>
            </a:r>
            <a:r>
              <a:rPr lang="en-US" sz="3200" dirty="0" err="1"/>
              <a:t>tetangga</a:t>
            </a:r>
            <a:r>
              <a:rPr lang="en-US" sz="3200" dirty="0"/>
              <a:t> </a:t>
            </a:r>
            <a:r>
              <a:rPr lang="en-US" sz="3200" dirty="0" err="1"/>
              <a:t>antaranya</a:t>
            </a:r>
            <a:r>
              <a:rPr lang="en-US" sz="3200" dirty="0"/>
              <a:t> </a:t>
            </a:r>
            <a:r>
              <a:rPr lang="en-US" sz="3200" dirty="0" err="1"/>
              <a:t>dengan</a:t>
            </a:r>
            <a:r>
              <a:rPr lang="en-US" sz="3200" dirty="0"/>
              <a:t> </a:t>
            </a:r>
            <a:r>
              <a:rPr lang="en-US" sz="3200" dirty="0" err="1"/>
              <a:t>saling</a:t>
            </a:r>
            <a:r>
              <a:rPr lang="en-US" sz="3200" dirty="0"/>
              <a:t> </a:t>
            </a:r>
            <a:r>
              <a:rPr lang="en-US" sz="3200" dirty="0" err="1"/>
              <a:t>bertanya</a:t>
            </a:r>
            <a:r>
              <a:rPr lang="en-US" sz="3200" dirty="0"/>
              <a:t> </a:t>
            </a:r>
            <a:r>
              <a:rPr lang="en-US" sz="3200" dirty="0" err="1"/>
              <a:t>khabar</a:t>
            </a:r>
            <a:r>
              <a:rPr lang="en-US" sz="3200" dirty="0"/>
              <a:t>, </a:t>
            </a:r>
            <a:r>
              <a:rPr lang="en-US" sz="3200" dirty="0" err="1"/>
              <a:t>mengambil</a:t>
            </a:r>
            <a:r>
              <a:rPr lang="en-US" sz="3200" dirty="0"/>
              <a:t> </a:t>
            </a:r>
            <a:r>
              <a:rPr lang="en-US" sz="3200" dirty="0" err="1"/>
              <a:t>tahu</a:t>
            </a:r>
            <a:r>
              <a:rPr lang="en-US" sz="3200" dirty="0"/>
              <a:t> </a:t>
            </a:r>
            <a:r>
              <a:rPr lang="en-US" sz="3200" dirty="0" err="1"/>
              <a:t>melalui</a:t>
            </a:r>
            <a:r>
              <a:rPr lang="en-US" sz="3200" dirty="0"/>
              <a:t> </a:t>
            </a:r>
            <a:r>
              <a:rPr lang="en-US" sz="3200" dirty="0" err="1"/>
              <a:t>telefon</a:t>
            </a:r>
            <a:r>
              <a:rPr lang="en-US" sz="3200" dirty="0"/>
              <a:t> </a:t>
            </a:r>
            <a:r>
              <a:rPr lang="en-US" sz="3200" dirty="0" err="1"/>
              <a:t>atau</a:t>
            </a:r>
            <a:r>
              <a:rPr lang="en-US" sz="3200" dirty="0"/>
              <a:t> </a:t>
            </a:r>
            <a:r>
              <a:rPr lang="en-US" sz="3200" dirty="0" err="1"/>
              <a:t>sosial</a:t>
            </a:r>
            <a:r>
              <a:rPr lang="en-US" sz="3200" dirty="0"/>
              <a:t> media </a:t>
            </a:r>
            <a:r>
              <a:rPr lang="en-US" sz="3200" dirty="0" err="1"/>
              <a:t>serta</a:t>
            </a:r>
            <a:r>
              <a:rPr lang="en-US" sz="3200" dirty="0"/>
              <a:t> </a:t>
            </a:r>
            <a:r>
              <a:rPr lang="en-US" sz="3200" dirty="0" err="1"/>
              <a:t>saling</a:t>
            </a:r>
            <a:r>
              <a:rPr lang="en-US" sz="3200" dirty="0"/>
              <a:t> </a:t>
            </a:r>
            <a:r>
              <a:rPr lang="en-US" sz="3200" dirty="0" err="1"/>
              <a:t>memberi</a:t>
            </a:r>
            <a:r>
              <a:rPr lang="en-US" sz="3200" dirty="0"/>
              <a:t> </a:t>
            </a:r>
            <a:r>
              <a:rPr lang="en-US" sz="3200" dirty="0" err="1"/>
              <a:t>semangat</a:t>
            </a:r>
            <a:r>
              <a:rPr lang="en-US" sz="3200" dirty="0"/>
              <a:t> </a:t>
            </a:r>
            <a:r>
              <a:rPr lang="en-US" sz="3200" dirty="0" err="1"/>
              <a:t>dan</a:t>
            </a:r>
            <a:r>
              <a:rPr lang="en-US" sz="3200" dirty="0"/>
              <a:t> </a:t>
            </a:r>
            <a:r>
              <a:rPr lang="en-US" sz="3200" dirty="0" err="1"/>
              <a:t>nasihat</a:t>
            </a:r>
            <a:r>
              <a:rPr lang="en-US" sz="3200" dirty="0"/>
              <a:t> agar </a:t>
            </a:r>
            <a:r>
              <a:rPr lang="en-US" sz="3200" dirty="0" err="1"/>
              <a:t>terus</a:t>
            </a:r>
            <a:r>
              <a:rPr lang="en-US" sz="3200" dirty="0"/>
              <a:t> </a:t>
            </a:r>
            <a:r>
              <a:rPr lang="en-US" sz="3200" dirty="0" err="1"/>
              <a:t>bersabar</a:t>
            </a:r>
            <a:r>
              <a:rPr lang="en-US" sz="3200" dirty="0"/>
              <a:t> </a:t>
            </a:r>
            <a:r>
              <a:rPr lang="en-US" sz="3200" dirty="0" err="1"/>
              <a:t>dan</a:t>
            </a:r>
            <a:r>
              <a:rPr lang="en-US" sz="3200" dirty="0"/>
              <a:t> </a:t>
            </a:r>
            <a:r>
              <a:rPr lang="en-US" sz="3200" dirty="0" err="1"/>
              <a:t>cekal</a:t>
            </a:r>
            <a:r>
              <a:rPr lang="en-US" sz="3200" dirty="0"/>
              <a:t> </a:t>
            </a:r>
            <a:r>
              <a:rPr lang="en-US" sz="3200" dirty="0" err="1"/>
              <a:t>dgn</a:t>
            </a:r>
            <a:r>
              <a:rPr lang="en-US" sz="3200" dirty="0"/>
              <a:t> </a:t>
            </a:r>
            <a:r>
              <a:rPr lang="en-US" sz="3200" dirty="0" err="1"/>
              <a:t>ujian</a:t>
            </a:r>
            <a:r>
              <a:rPr lang="en-US" sz="3200" dirty="0"/>
              <a:t> Allah </a:t>
            </a:r>
            <a:r>
              <a:rPr lang="en-US" sz="3200" dirty="0" err="1"/>
              <a:t>ini</a:t>
            </a:r>
            <a:endParaRPr lang="fi-FI" sz="3200" b="1" dirty="0"/>
          </a:p>
        </p:txBody>
      </p:sp>
      <p:sp>
        <p:nvSpPr>
          <p:cNvPr id="10" name="Bent-Up Arrow 9"/>
          <p:cNvSpPr/>
          <p:nvPr/>
        </p:nvSpPr>
        <p:spPr>
          <a:xfrm rot="5400000">
            <a:off x="350679" y="2773521"/>
            <a:ext cx="1737042" cy="1066800"/>
          </a:xfrm>
          <a:prstGeom prst="bentUpArrow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6187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95250"/>
            <a:ext cx="9144000" cy="676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Rounded Rectangle 3"/>
          <p:cNvSpPr/>
          <p:nvPr/>
        </p:nvSpPr>
        <p:spPr>
          <a:xfrm>
            <a:off x="685800" y="762000"/>
            <a:ext cx="6553200" cy="1016429"/>
          </a:xfrm>
          <a:prstGeom prst="roundRect">
            <a:avLst>
              <a:gd name="adj" fmla="val 19735"/>
            </a:avLst>
          </a:prstGeom>
          <a:solidFill>
            <a:srgbClr val="00B0F0"/>
          </a:solidFill>
          <a:ln w="38100">
            <a:solidFill>
              <a:srgbClr val="FFFFFF"/>
            </a:solidFill>
          </a:ln>
          <a:effectLst>
            <a:glow rad="101600">
              <a:schemeClr val="tx1">
                <a:alpha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indent="365125" algn="ctr">
              <a:defRPr/>
            </a:pPr>
            <a:r>
              <a:rPr lang="en-US" sz="3500" dirty="0" err="1"/>
              <a:t>Komunikasi</a:t>
            </a:r>
            <a:r>
              <a:rPr lang="en-US" sz="3500" dirty="0"/>
              <a:t> yang </a:t>
            </a:r>
            <a:r>
              <a:rPr lang="en-US" sz="3500" dirty="0" err="1"/>
              <a:t>baik</a:t>
            </a:r>
            <a:r>
              <a:rPr lang="en-US" sz="3500" dirty="0"/>
              <a:t> </a:t>
            </a:r>
            <a:r>
              <a:rPr lang="en-US" sz="3500" dirty="0" err="1"/>
              <a:t>adalah</a:t>
            </a:r>
            <a:r>
              <a:rPr lang="en-US" sz="3500" dirty="0"/>
              <a:t> </a:t>
            </a:r>
            <a:r>
              <a:rPr lang="en-US" sz="3500" dirty="0" err="1"/>
              <a:t>satu</a:t>
            </a:r>
            <a:r>
              <a:rPr lang="en-US" sz="3500" dirty="0"/>
              <a:t> </a:t>
            </a:r>
            <a:r>
              <a:rPr lang="en-US" sz="3500" dirty="0" err="1"/>
              <a:t>lagi</a:t>
            </a:r>
            <a:r>
              <a:rPr lang="en-US" sz="3500" dirty="0"/>
              <a:t> </a:t>
            </a:r>
            <a:r>
              <a:rPr lang="en-US" sz="3500" dirty="0" err="1"/>
              <a:t>cetusan</a:t>
            </a:r>
            <a:r>
              <a:rPr lang="en-US" sz="3500" dirty="0"/>
              <a:t> </a:t>
            </a:r>
            <a:r>
              <a:rPr lang="en-US" sz="3500" dirty="0" err="1"/>
              <a:t>iman</a:t>
            </a:r>
            <a:endParaRPr lang="en-US" sz="3500" dirty="0">
              <a:ln w="12700">
                <a:solidFill>
                  <a:schemeClr val="tx1"/>
                </a:solidFill>
              </a:ln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1371600" y="2133600"/>
            <a:ext cx="7214727" cy="1838160"/>
          </a:xfrm>
          <a:prstGeom prst="roundRect">
            <a:avLst>
              <a:gd name="adj" fmla="val 19735"/>
            </a:avLst>
          </a:prstGeom>
          <a:gradFill flip="none" rotWithShape="1">
            <a:gsLst>
              <a:gs pos="0">
                <a:srgbClr val="FF00FF">
                  <a:shade val="30000"/>
                  <a:satMod val="115000"/>
                </a:srgbClr>
              </a:gs>
              <a:gs pos="50000">
                <a:srgbClr val="FF00FF">
                  <a:shade val="67500"/>
                  <a:satMod val="115000"/>
                </a:srgbClr>
              </a:gs>
              <a:gs pos="100000">
                <a:srgbClr val="FF00FF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 w="38100">
            <a:solidFill>
              <a:srgbClr val="FFFFFF"/>
            </a:solidFill>
          </a:ln>
          <a:effectLst>
            <a:glow rad="101600">
              <a:schemeClr val="tx1">
                <a:alpha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indent="365125">
              <a:defRPr/>
            </a:pPr>
            <a:r>
              <a:rPr lang="en-US" sz="3200" dirty="0" err="1">
                <a:latin typeface="Arial" pitchFamily="34" charset="0"/>
                <a:cs typeface="Arial" pitchFamily="34" charset="0"/>
              </a:rPr>
              <a:t>berbicara</a:t>
            </a:r>
            <a:r>
              <a:rPr lang="en-US" sz="3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cs typeface="Arial" pitchFamily="34" charset="0"/>
              </a:rPr>
              <a:t>dengan</a:t>
            </a:r>
            <a:r>
              <a:rPr lang="en-US" sz="3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cs typeface="Arial" pitchFamily="34" charset="0"/>
              </a:rPr>
              <a:t>penuh</a:t>
            </a:r>
            <a:r>
              <a:rPr lang="en-US" sz="3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cs typeface="Arial" pitchFamily="34" charset="0"/>
              </a:rPr>
              <a:t>sopan</a:t>
            </a:r>
            <a:r>
              <a:rPr lang="en-US" sz="3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cs typeface="Arial" pitchFamily="34" charset="0"/>
              </a:rPr>
              <a:t>dan</a:t>
            </a:r>
            <a:r>
              <a:rPr lang="en-US" sz="3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cs typeface="Arial" pitchFamily="34" charset="0"/>
              </a:rPr>
              <a:t>melibatkan</a:t>
            </a:r>
            <a:r>
              <a:rPr lang="en-US" sz="3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cs typeface="Arial" pitchFamily="34" charset="0"/>
              </a:rPr>
              <a:t>perkara-perkara</a:t>
            </a:r>
            <a:r>
              <a:rPr lang="en-US" sz="3200" dirty="0">
                <a:latin typeface="Arial" pitchFamily="34" charset="0"/>
                <a:cs typeface="Arial" pitchFamily="34" charset="0"/>
              </a:rPr>
              <a:t> yang </a:t>
            </a:r>
            <a:r>
              <a:rPr lang="en-US" sz="3200" dirty="0" err="1">
                <a:latin typeface="Arial" pitchFamily="34" charset="0"/>
                <a:cs typeface="Arial" pitchFamily="34" charset="0"/>
              </a:rPr>
              <a:t>baik</a:t>
            </a:r>
            <a:r>
              <a:rPr lang="en-US" sz="3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cs typeface="Arial" pitchFamily="34" charset="0"/>
              </a:rPr>
              <a:t>dan</a:t>
            </a:r>
            <a:r>
              <a:rPr lang="en-US" sz="3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cs typeface="Arial" pitchFamily="34" charset="0"/>
              </a:rPr>
              <a:t>berfaedah</a:t>
            </a:r>
            <a:r>
              <a:rPr lang="en-US" sz="3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cs typeface="Arial" pitchFamily="34" charset="0"/>
              </a:rPr>
              <a:t>sahaja</a:t>
            </a:r>
            <a:r>
              <a:rPr lang="en-US" sz="3200" dirty="0">
                <a:latin typeface="Arial" pitchFamily="34" charset="0"/>
                <a:cs typeface="Arial" pitchFamily="34" charset="0"/>
              </a:rPr>
              <a:t>. </a:t>
            </a:r>
            <a:endParaRPr lang="en-US" sz="3200" b="1" dirty="0">
              <a:ln w="12700">
                <a:solidFill>
                  <a:schemeClr val="tx1"/>
                </a:solidFill>
              </a:ln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1524000" y="4229100"/>
            <a:ext cx="7214727" cy="2095500"/>
          </a:xfrm>
          <a:prstGeom prst="roundRect">
            <a:avLst>
              <a:gd name="adj" fmla="val 19735"/>
            </a:avLst>
          </a:prstGeom>
          <a:gradFill flip="none" rotWithShape="1">
            <a:gsLst>
              <a:gs pos="0">
                <a:srgbClr val="FF00FF">
                  <a:shade val="30000"/>
                  <a:satMod val="115000"/>
                </a:srgbClr>
              </a:gs>
              <a:gs pos="50000">
                <a:srgbClr val="FF00FF">
                  <a:shade val="67500"/>
                  <a:satMod val="115000"/>
                </a:srgbClr>
              </a:gs>
              <a:gs pos="100000">
                <a:srgbClr val="FF00FF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 w="38100">
            <a:solidFill>
              <a:srgbClr val="FFFFFF"/>
            </a:solidFill>
          </a:ln>
          <a:effectLst>
            <a:glow rad="101600">
              <a:schemeClr val="tx1">
                <a:alpha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indent="365125">
              <a:defRPr/>
            </a:pPr>
            <a:r>
              <a:rPr lang="en-US" sz="3200" dirty="0" err="1" smtClean="0">
                <a:latin typeface="Arial" pitchFamily="34" charset="0"/>
                <a:cs typeface="Arial" pitchFamily="34" charset="0"/>
              </a:rPr>
              <a:t>perlu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cs typeface="Arial" pitchFamily="34" charset="0"/>
              </a:rPr>
              <a:t>dijadikan</a:t>
            </a:r>
            <a:r>
              <a:rPr lang="en-US" sz="3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cs typeface="Arial" pitchFamily="34" charset="0"/>
              </a:rPr>
              <a:t>budaya</a:t>
            </a:r>
            <a:r>
              <a:rPr lang="en-US" sz="3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cs typeface="Arial" pitchFamily="34" charset="0"/>
              </a:rPr>
              <a:t>walaupun</a:t>
            </a:r>
            <a:r>
              <a:rPr lang="en-US" sz="3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cs typeface="Arial" pitchFamily="34" charset="0"/>
              </a:rPr>
              <a:t>berdepan</a:t>
            </a:r>
            <a:r>
              <a:rPr lang="en-US" sz="3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cs typeface="Arial" pitchFamily="34" charset="0"/>
              </a:rPr>
              <a:t>dengan</a:t>
            </a:r>
            <a:r>
              <a:rPr lang="en-US" sz="3200" dirty="0">
                <a:latin typeface="Arial" pitchFamily="34" charset="0"/>
                <a:cs typeface="Arial" pitchFamily="34" charset="0"/>
              </a:rPr>
              <a:t> orang-orang yang </a:t>
            </a:r>
            <a:r>
              <a:rPr lang="en-US" sz="3200" dirty="0" err="1">
                <a:latin typeface="Arial" pitchFamily="34" charset="0"/>
                <a:cs typeface="Arial" pitchFamily="34" charset="0"/>
              </a:rPr>
              <a:t>bersikap</a:t>
            </a:r>
            <a:r>
              <a:rPr lang="en-US" sz="3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cs typeface="Arial" pitchFamily="34" charset="0"/>
              </a:rPr>
              <a:t>kasar</a:t>
            </a:r>
            <a:r>
              <a:rPr lang="en-US" sz="3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cs typeface="Arial" pitchFamily="34" charset="0"/>
              </a:rPr>
              <a:t>atau</a:t>
            </a:r>
            <a:r>
              <a:rPr lang="en-US" sz="3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cs typeface="Arial" pitchFamily="34" charset="0"/>
              </a:rPr>
              <a:t>biadap</a:t>
            </a:r>
            <a:endParaRPr lang="en-US" sz="3200" b="1" dirty="0">
              <a:ln w="12700">
                <a:solidFill>
                  <a:schemeClr val="tx1"/>
                </a:solidFill>
              </a:ln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4822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95250"/>
            <a:ext cx="9144000" cy="676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Rectangle 2"/>
          <p:cNvSpPr/>
          <p:nvPr/>
        </p:nvSpPr>
        <p:spPr>
          <a:xfrm>
            <a:off x="220216" y="95250"/>
            <a:ext cx="888828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200" dirty="0" err="1">
                <a:ln>
                  <a:solidFill>
                    <a:sysClr val="windowText" lastClr="000000"/>
                  </a:solidFill>
                </a:ln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Firman</a:t>
            </a:r>
            <a:r>
              <a:rPr lang="en-US" sz="3200" dirty="0">
                <a:ln>
                  <a:solidFill>
                    <a:sysClr val="windowText" lastClr="000000"/>
                  </a:solidFill>
                </a:ln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 Allah </a:t>
            </a:r>
            <a:r>
              <a:rPr lang="en-US" sz="3200" dirty="0" err="1">
                <a:ln>
                  <a:solidFill>
                    <a:sysClr val="windowText" lastClr="000000"/>
                  </a:solidFill>
                </a:ln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dalam</a:t>
            </a:r>
            <a:r>
              <a:rPr lang="en-US" sz="3200" dirty="0">
                <a:ln>
                  <a:solidFill>
                    <a:sysClr val="windowText" lastClr="000000"/>
                  </a:solidFill>
                </a:ln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 </a:t>
            </a:r>
          </a:p>
          <a:p>
            <a:pPr algn="ctr">
              <a:defRPr/>
            </a:pPr>
            <a:r>
              <a:rPr lang="en-US" sz="3200" dirty="0">
                <a:ln>
                  <a:solidFill>
                    <a:sysClr val="windowText" lastClr="000000"/>
                  </a:solidFill>
                </a:ln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Surah Al </a:t>
            </a:r>
            <a:r>
              <a:rPr lang="en-US" sz="3200" dirty="0" err="1" smtClean="0">
                <a:ln>
                  <a:solidFill>
                    <a:sysClr val="windowText" lastClr="000000"/>
                  </a:solidFill>
                </a:ln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Furqan</a:t>
            </a:r>
            <a:r>
              <a:rPr lang="en-US" sz="3200" dirty="0" smtClean="0">
                <a:ln>
                  <a:solidFill>
                    <a:sysClr val="windowText" lastClr="000000"/>
                  </a:solidFill>
                </a:ln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 </a:t>
            </a:r>
            <a:r>
              <a:rPr lang="en-US" sz="3200" dirty="0">
                <a:ln>
                  <a:solidFill>
                    <a:sysClr val="windowText" lastClr="000000"/>
                  </a:solidFill>
                </a:ln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: </a:t>
            </a:r>
            <a:r>
              <a:rPr lang="en-US" sz="3200" dirty="0" err="1">
                <a:ln>
                  <a:solidFill>
                    <a:sysClr val="windowText" lastClr="000000"/>
                  </a:solidFill>
                </a:ln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Ayat</a:t>
            </a:r>
            <a:r>
              <a:rPr lang="en-US" sz="3200" dirty="0">
                <a:ln>
                  <a:solidFill>
                    <a:sysClr val="windowText" lastClr="000000"/>
                  </a:solidFill>
                </a:ln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 </a:t>
            </a:r>
            <a:r>
              <a:rPr lang="en-US" sz="3200" dirty="0" smtClean="0">
                <a:ln>
                  <a:solidFill>
                    <a:sysClr val="windowText" lastClr="000000"/>
                  </a:solidFill>
                </a:ln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63</a:t>
            </a:r>
            <a:endParaRPr lang="en-US" sz="3200" dirty="0">
              <a:ln>
                <a:solidFill>
                  <a:sysClr val="windowText" lastClr="000000"/>
                </a:solidFill>
              </a:ln>
              <a:solidFill>
                <a:schemeClr val="accent6">
                  <a:lumMod val="20000"/>
                  <a:lumOff val="80000"/>
                </a:schemeClr>
              </a:solidFill>
              <a:effectLst>
                <a:glow rad="101600">
                  <a:prstClr val="black">
                    <a:alpha val="60000"/>
                  </a:prst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20216" y="3352800"/>
            <a:ext cx="8771384" cy="286232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3000" dirty="0"/>
              <a:t>Dan </a:t>
            </a:r>
            <a:r>
              <a:rPr lang="en-US" sz="3000" dirty="0" err="1"/>
              <a:t>hamba-hamba</a:t>
            </a:r>
            <a:r>
              <a:rPr lang="en-US" sz="3000" dirty="0"/>
              <a:t> Allah </a:t>
            </a:r>
            <a:r>
              <a:rPr lang="en-US" sz="3000" dirty="0" err="1"/>
              <a:t>ar-Rahmaan</a:t>
            </a:r>
            <a:r>
              <a:rPr lang="en-US" sz="3000" dirty="0"/>
              <a:t> </a:t>
            </a:r>
            <a:r>
              <a:rPr lang="en-US" sz="3000" dirty="0" err="1"/>
              <a:t>ialah</a:t>
            </a:r>
            <a:r>
              <a:rPr lang="en-US" sz="3000" dirty="0"/>
              <a:t> </a:t>
            </a:r>
            <a:r>
              <a:rPr lang="en-US" sz="3000" dirty="0" err="1"/>
              <a:t>mereka</a:t>
            </a:r>
            <a:r>
              <a:rPr lang="en-US" sz="3000" dirty="0"/>
              <a:t> yang </a:t>
            </a:r>
            <a:r>
              <a:rPr lang="en-US" sz="3000" dirty="0" err="1"/>
              <a:t>berjalan</a:t>
            </a:r>
            <a:r>
              <a:rPr lang="en-US" sz="3000" dirty="0"/>
              <a:t> di </a:t>
            </a:r>
            <a:r>
              <a:rPr lang="en-US" sz="3000" dirty="0" err="1"/>
              <a:t>bumi</a:t>
            </a:r>
            <a:r>
              <a:rPr lang="en-US" sz="3000" dirty="0"/>
              <a:t> </a:t>
            </a:r>
            <a:r>
              <a:rPr lang="en-US" sz="3000" dirty="0" err="1"/>
              <a:t>dengan</a:t>
            </a:r>
            <a:r>
              <a:rPr lang="en-US" sz="3000" dirty="0"/>
              <a:t> </a:t>
            </a:r>
            <a:r>
              <a:rPr lang="en-US" sz="3000" dirty="0" err="1"/>
              <a:t>sopan-santun</a:t>
            </a:r>
            <a:r>
              <a:rPr lang="en-US" sz="3000" dirty="0"/>
              <a:t>, </a:t>
            </a:r>
            <a:r>
              <a:rPr lang="en-US" sz="3000" dirty="0" err="1"/>
              <a:t>dan</a:t>
            </a:r>
            <a:r>
              <a:rPr lang="en-US" sz="3000" dirty="0"/>
              <a:t> </a:t>
            </a:r>
            <a:r>
              <a:rPr lang="en-US" sz="3000" dirty="0" err="1"/>
              <a:t>apabila</a:t>
            </a:r>
            <a:r>
              <a:rPr lang="en-US" sz="3000" dirty="0"/>
              <a:t> orang </a:t>
            </a:r>
            <a:r>
              <a:rPr lang="en-US" sz="3000" dirty="0" err="1"/>
              <a:t>jahil</a:t>
            </a:r>
            <a:r>
              <a:rPr lang="en-US" sz="3000" dirty="0"/>
              <a:t> </a:t>
            </a:r>
            <a:r>
              <a:rPr lang="en-US" sz="3000" dirty="0" err="1"/>
              <a:t>melafazkan</a:t>
            </a:r>
            <a:r>
              <a:rPr lang="en-US" sz="3000" dirty="0"/>
              <a:t> </a:t>
            </a:r>
            <a:r>
              <a:rPr lang="en-US" sz="3000" dirty="0" err="1"/>
              <a:t>kepada</a:t>
            </a:r>
            <a:r>
              <a:rPr lang="en-US" sz="3000" dirty="0"/>
              <a:t> </a:t>
            </a:r>
            <a:r>
              <a:rPr lang="en-US" sz="3000" dirty="0" err="1"/>
              <a:t>mereka</a:t>
            </a:r>
            <a:r>
              <a:rPr lang="en-US" sz="3000" dirty="0"/>
              <a:t> (kata-kata </a:t>
            </a:r>
            <a:r>
              <a:rPr lang="en-US" sz="3000" dirty="0" err="1"/>
              <a:t>keji</a:t>
            </a:r>
            <a:r>
              <a:rPr lang="en-US" sz="3000" dirty="0"/>
              <a:t> yang </a:t>
            </a:r>
            <a:r>
              <a:rPr lang="en-US" sz="3000" dirty="0" err="1"/>
              <a:t>menyakitkan</a:t>
            </a:r>
            <a:r>
              <a:rPr lang="en-US" sz="3000" dirty="0"/>
              <a:t>), </a:t>
            </a:r>
            <a:r>
              <a:rPr lang="en-US" sz="3000" dirty="0" err="1"/>
              <a:t>mereka</a:t>
            </a:r>
            <a:r>
              <a:rPr lang="en-US" sz="3000" dirty="0"/>
              <a:t> </a:t>
            </a:r>
            <a:r>
              <a:rPr lang="en-US" sz="3000" dirty="0" err="1"/>
              <a:t>menjawab</a:t>
            </a:r>
            <a:r>
              <a:rPr lang="en-US" sz="3000" dirty="0"/>
              <a:t> </a:t>
            </a:r>
            <a:r>
              <a:rPr lang="en-US" sz="3000" dirty="0" err="1"/>
              <a:t>dengan</a:t>
            </a:r>
            <a:r>
              <a:rPr lang="en-US" sz="3000" dirty="0"/>
              <a:t> </a:t>
            </a:r>
            <a:r>
              <a:rPr lang="en-US" sz="3000" dirty="0" err="1"/>
              <a:t>perkataan</a:t>
            </a:r>
            <a:r>
              <a:rPr lang="en-US" sz="3000" dirty="0"/>
              <a:t> yang </a:t>
            </a:r>
            <a:r>
              <a:rPr lang="en-US" sz="3000" dirty="0" err="1"/>
              <a:t>selamat</a:t>
            </a:r>
            <a:r>
              <a:rPr lang="en-US" sz="3000" dirty="0"/>
              <a:t> </a:t>
            </a:r>
            <a:r>
              <a:rPr lang="en-US" sz="3000" dirty="0" err="1"/>
              <a:t>dari</a:t>
            </a:r>
            <a:r>
              <a:rPr lang="en-US" sz="3000" dirty="0"/>
              <a:t> </a:t>
            </a:r>
            <a:r>
              <a:rPr lang="en-US" sz="3000" dirty="0" err="1"/>
              <a:t>perkara</a:t>
            </a:r>
            <a:r>
              <a:rPr lang="en-US" sz="3000" dirty="0"/>
              <a:t> yang </a:t>
            </a:r>
            <a:r>
              <a:rPr lang="en-US" sz="3000" dirty="0" err="1"/>
              <a:t>tidak</a:t>
            </a:r>
            <a:r>
              <a:rPr lang="en-US" sz="3000" dirty="0"/>
              <a:t> </a:t>
            </a:r>
            <a:r>
              <a:rPr lang="en-US" sz="3000" dirty="0" err="1"/>
              <a:t>diingini</a:t>
            </a:r>
            <a:r>
              <a:rPr lang="en-US" sz="3000" dirty="0"/>
              <a:t>.</a:t>
            </a:r>
          </a:p>
        </p:txBody>
      </p:sp>
      <p:sp>
        <p:nvSpPr>
          <p:cNvPr id="5" name="Rectangle 4"/>
          <p:cNvSpPr/>
          <p:nvPr/>
        </p:nvSpPr>
        <p:spPr>
          <a:xfrm>
            <a:off x="220216" y="1294263"/>
            <a:ext cx="8771384" cy="1785104"/>
          </a:xfrm>
          <a:prstGeom prst="rect">
            <a:avLst/>
          </a:prstGeom>
          <a:solidFill>
            <a:schemeClr val="lt1">
              <a:alpha val="57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rtl="1"/>
            <a:r>
              <a:rPr lang="ar-SA" sz="55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raditional Arabic" pitchFamily="18" charset="-78"/>
                <a:cs typeface="Traditional Arabic" pitchFamily="18" charset="-78"/>
              </a:rPr>
              <a:t>وَعِبَادُ الرَّحْمَٰنِ الَّذِينَ يَمْشُونَ عَلَى الْأَرْضِ هَوْنًا وَإِذَا خَاطَبَهُمُ الْجَاهِلُونَ قَالُوا سَلَامًا</a:t>
            </a:r>
            <a:endParaRPr lang="en-US" sz="55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FF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raditional Arabic" pitchFamily="18" charset="-78"/>
              <a:cs typeface="Traditional Arabic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738621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95250"/>
            <a:ext cx="9144000" cy="676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Rectangle 2"/>
          <p:cNvSpPr/>
          <p:nvPr/>
        </p:nvSpPr>
        <p:spPr>
          <a:xfrm>
            <a:off x="171128" y="238780"/>
            <a:ext cx="8744272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000" dirty="0" err="1" smtClean="0">
                <a:ln>
                  <a:solidFill>
                    <a:sysClr val="windowText" lastClr="000000"/>
                  </a:solidFill>
                </a:ln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Sikap</a:t>
            </a:r>
            <a:r>
              <a:rPr lang="en-US" sz="3000" dirty="0" smtClean="0">
                <a:ln>
                  <a:solidFill>
                    <a:sysClr val="windowText" lastClr="000000"/>
                  </a:solidFill>
                </a:ln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 orang </a:t>
            </a:r>
            <a:r>
              <a:rPr lang="en-US" sz="3000" dirty="0" err="1" smtClean="0">
                <a:ln>
                  <a:solidFill>
                    <a:sysClr val="windowText" lastClr="000000"/>
                  </a:solidFill>
                </a:ln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beriman</a:t>
            </a:r>
            <a:endParaRPr lang="en-US" sz="3000" dirty="0">
              <a:ln>
                <a:solidFill>
                  <a:sysClr val="windowText" lastClr="000000"/>
                </a:solidFill>
              </a:ln>
              <a:solidFill>
                <a:schemeClr val="accent6">
                  <a:lumMod val="20000"/>
                  <a:lumOff val="80000"/>
                </a:schemeClr>
              </a:solidFill>
              <a:effectLst>
                <a:glow rad="101600">
                  <a:prstClr val="black">
                    <a:alpha val="60000"/>
                  </a:prst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668740" y="1644800"/>
            <a:ext cx="7408460" cy="2393800"/>
            <a:chOff x="2169137" y="0"/>
            <a:chExt cx="2731401" cy="1625600"/>
          </a:xfrm>
          <a:solidFill>
            <a:srgbClr val="00B0F0"/>
          </a:solidFill>
        </p:grpSpPr>
        <p:sp>
          <p:nvSpPr>
            <p:cNvPr id="5" name="Rounded Rectangle 4"/>
            <p:cNvSpPr/>
            <p:nvPr/>
          </p:nvSpPr>
          <p:spPr>
            <a:xfrm>
              <a:off x="2169137" y="0"/>
              <a:ext cx="2731401" cy="1625600"/>
            </a:xfrm>
            <a:prstGeom prst="roundRect">
              <a:avLst/>
            </a:prstGeom>
            <a:grpFill/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5">
                <a:hueOff val="0"/>
                <a:satOff val="0"/>
                <a:lumOff val="0"/>
                <a:alphaOff val="0"/>
              </a:schemeClr>
            </a:fillRef>
            <a:effectRef idx="3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" name="Rounded Rectangle 4"/>
            <p:cNvSpPr/>
            <p:nvPr/>
          </p:nvSpPr>
          <p:spPr>
            <a:xfrm>
              <a:off x="2248492" y="79355"/>
              <a:ext cx="2572691" cy="1466890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99060" tIns="99060" rIns="99060" bIns="99060" numCol="1" spcCol="1270" anchor="ctr" anchorCtr="0">
              <a:noAutofit/>
              <a:scene3d>
                <a:camera prst="orthographicFront"/>
                <a:lightRig rig="soft" dir="t">
                  <a:rot lat="0" lon="0" rev="10800000"/>
                </a:lightRig>
              </a:scene3d>
              <a:sp3d>
                <a:bevelT w="27940" h="12700"/>
                <a:contourClr>
                  <a:srgbClr val="DDDDDD"/>
                </a:contourClr>
              </a:sp3d>
            </a:bodyPr>
            <a:lstStyle/>
            <a:p>
              <a:r>
                <a:rPr lang="en-US" sz="3500" b="1" spc="150" dirty="0" err="1" smtClean="0">
                  <a:ln w="11430"/>
                  <a:solidFill>
                    <a:srgbClr val="F8F8F8"/>
                  </a:solidFill>
                  <a:effectLst>
                    <a:outerShdw blurRad="25400" algn="tl" rotWithShape="0">
                      <a:srgbClr val="000000">
                        <a:alpha val="43000"/>
                      </a:srgbClr>
                    </a:outerShdw>
                  </a:effectLst>
                </a:rPr>
                <a:t>tidak</a:t>
              </a:r>
              <a:r>
                <a:rPr lang="en-US" sz="3500" b="1" spc="150" dirty="0" smtClean="0">
                  <a:ln w="11430"/>
                  <a:solidFill>
                    <a:srgbClr val="F8F8F8"/>
                  </a:solidFill>
                  <a:effectLst>
                    <a:outerShdw blurRad="25400" algn="tl" rotWithShape="0">
                      <a:srgbClr val="000000">
                        <a:alpha val="43000"/>
                      </a:srgbClr>
                    </a:outerShdw>
                  </a:effectLst>
                </a:rPr>
                <a:t> </a:t>
              </a:r>
              <a:r>
                <a:rPr lang="en-US" sz="3500" b="1" spc="150" dirty="0" err="1" smtClean="0">
                  <a:ln w="11430"/>
                  <a:solidFill>
                    <a:srgbClr val="F8F8F8"/>
                  </a:solidFill>
                  <a:effectLst>
                    <a:outerShdw blurRad="25400" algn="tl" rotWithShape="0">
                      <a:srgbClr val="000000">
                        <a:alpha val="43000"/>
                      </a:srgbClr>
                    </a:outerShdw>
                  </a:effectLst>
                </a:rPr>
                <a:t>terbawa-bawa</a:t>
              </a:r>
              <a:r>
                <a:rPr lang="en-US" sz="3500" b="1" spc="150" dirty="0" smtClean="0">
                  <a:ln w="11430"/>
                  <a:solidFill>
                    <a:srgbClr val="F8F8F8"/>
                  </a:solidFill>
                  <a:effectLst>
                    <a:outerShdw blurRad="25400" algn="tl" rotWithShape="0">
                      <a:srgbClr val="000000">
                        <a:alpha val="43000"/>
                      </a:srgbClr>
                    </a:outerShdw>
                  </a:effectLst>
                </a:rPr>
                <a:t> </a:t>
              </a:r>
              <a:r>
                <a:rPr lang="en-US" sz="3500" b="1" spc="150" dirty="0" err="1" smtClean="0">
                  <a:ln w="11430"/>
                  <a:solidFill>
                    <a:srgbClr val="F8F8F8"/>
                  </a:solidFill>
                  <a:effectLst>
                    <a:outerShdw blurRad="25400" algn="tl" rotWithShape="0">
                      <a:srgbClr val="000000">
                        <a:alpha val="43000"/>
                      </a:srgbClr>
                    </a:outerShdw>
                  </a:effectLst>
                </a:rPr>
                <a:t>dengan</a:t>
              </a:r>
              <a:r>
                <a:rPr lang="en-US" sz="3500" b="1" spc="150" dirty="0" smtClean="0">
                  <a:ln w="11430"/>
                  <a:solidFill>
                    <a:srgbClr val="F8F8F8"/>
                  </a:solidFill>
                  <a:effectLst>
                    <a:outerShdw blurRad="25400" algn="tl" rotWithShape="0">
                      <a:srgbClr val="000000">
                        <a:alpha val="43000"/>
                      </a:srgbClr>
                    </a:outerShdw>
                  </a:effectLst>
                </a:rPr>
                <a:t> </a:t>
              </a:r>
              <a:r>
                <a:rPr lang="en-US" sz="3500" b="1" spc="150" dirty="0" err="1" smtClean="0">
                  <a:ln w="11430"/>
                  <a:solidFill>
                    <a:srgbClr val="F8F8F8"/>
                  </a:solidFill>
                  <a:effectLst>
                    <a:outerShdw blurRad="25400" algn="tl" rotWithShape="0">
                      <a:srgbClr val="000000">
                        <a:alpha val="43000"/>
                      </a:srgbClr>
                    </a:outerShdw>
                  </a:effectLst>
                </a:rPr>
                <a:t>sikap</a:t>
              </a:r>
              <a:r>
                <a:rPr lang="en-US" sz="3500" b="1" spc="150" dirty="0" smtClean="0">
                  <a:ln w="11430"/>
                  <a:solidFill>
                    <a:srgbClr val="F8F8F8"/>
                  </a:solidFill>
                  <a:effectLst>
                    <a:outerShdw blurRad="25400" algn="tl" rotWithShape="0">
                      <a:srgbClr val="000000">
                        <a:alpha val="43000"/>
                      </a:srgbClr>
                    </a:outerShdw>
                  </a:effectLst>
                </a:rPr>
                <a:t> </a:t>
              </a:r>
              <a:r>
                <a:rPr lang="en-US" sz="3500" b="1" spc="150" dirty="0" err="1" smtClean="0">
                  <a:ln w="11430"/>
                  <a:solidFill>
                    <a:srgbClr val="F8F8F8"/>
                  </a:solidFill>
                  <a:effectLst>
                    <a:outerShdw blurRad="25400" algn="tl" rotWithShape="0">
                      <a:srgbClr val="000000">
                        <a:alpha val="43000"/>
                      </a:srgbClr>
                    </a:outerShdw>
                  </a:effectLst>
                </a:rPr>
                <a:t>jahil</a:t>
              </a:r>
              <a:r>
                <a:rPr lang="en-US" sz="3500" b="1" spc="150" dirty="0" smtClean="0">
                  <a:ln w="11430"/>
                  <a:solidFill>
                    <a:srgbClr val="F8F8F8"/>
                  </a:solidFill>
                  <a:effectLst>
                    <a:outerShdw blurRad="25400" algn="tl" rotWithShape="0">
                      <a:srgbClr val="000000">
                        <a:alpha val="43000"/>
                      </a:srgbClr>
                    </a:outerShdw>
                  </a:effectLst>
                </a:rPr>
                <a:t>, </a:t>
              </a:r>
              <a:r>
                <a:rPr lang="en-US" sz="3500" b="1" spc="150" dirty="0" err="1" smtClean="0">
                  <a:ln w="11430"/>
                  <a:solidFill>
                    <a:srgbClr val="F8F8F8"/>
                  </a:solidFill>
                  <a:effectLst>
                    <a:outerShdw blurRad="25400" algn="tl" rotWithShape="0">
                      <a:srgbClr val="000000">
                        <a:alpha val="43000"/>
                      </a:srgbClr>
                    </a:outerShdw>
                  </a:effectLst>
                </a:rPr>
                <a:t>kasar</a:t>
              </a:r>
              <a:r>
                <a:rPr lang="en-US" sz="3500" b="1" spc="150" dirty="0" smtClean="0">
                  <a:ln w="11430"/>
                  <a:solidFill>
                    <a:srgbClr val="F8F8F8"/>
                  </a:solidFill>
                  <a:effectLst>
                    <a:outerShdw blurRad="25400" algn="tl" rotWithShape="0">
                      <a:srgbClr val="000000">
                        <a:alpha val="43000"/>
                      </a:srgbClr>
                    </a:outerShdw>
                  </a:effectLst>
                </a:rPr>
                <a:t> </a:t>
              </a:r>
              <a:r>
                <a:rPr lang="en-US" sz="3500" b="1" spc="150" dirty="0" err="1" smtClean="0">
                  <a:ln w="11430"/>
                  <a:solidFill>
                    <a:srgbClr val="F8F8F8"/>
                  </a:solidFill>
                  <a:effectLst>
                    <a:outerShdw blurRad="25400" algn="tl" rotWithShape="0">
                      <a:srgbClr val="000000">
                        <a:alpha val="43000"/>
                      </a:srgbClr>
                    </a:outerShdw>
                  </a:effectLst>
                </a:rPr>
                <a:t>dan</a:t>
              </a:r>
              <a:r>
                <a:rPr lang="en-US" sz="3500" b="1" spc="150" dirty="0" smtClean="0">
                  <a:ln w="11430"/>
                  <a:solidFill>
                    <a:srgbClr val="F8F8F8"/>
                  </a:solidFill>
                  <a:effectLst>
                    <a:outerShdw blurRad="25400" algn="tl" rotWithShape="0">
                      <a:srgbClr val="000000">
                        <a:alpha val="43000"/>
                      </a:srgbClr>
                    </a:outerShdw>
                  </a:effectLst>
                </a:rPr>
                <a:t> </a:t>
              </a:r>
              <a:r>
                <a:rPr lang="en-US" sz="3500" b="1" spc="150" dirty="0" err="1" smtClean="0">
                  <a:ln w="11430"/>
                  <a:solidFill>
                    <a:srgbClr val="F8F8F8"/>
                  </a:solidFill>
                  <a:effectLst>
                    <a:outerShdw blurRad="25400" algn="tl" rotWithShape="0">
                      <a:srgbClr val="000000">
                        <a:alpha val="43000"/>
                      </a:srgbClr>
                    </a:outerShdw>
                  </a:effectLst>
                </a:rPr>
                <a:t>biadap</a:t>
              </a:r>
              <a:r>
                <a:rPr lang="en-US" sz="3500" b="1" spc="150" dirty="0" smtClean="0">
                  <a:ln w="11430"/>
                  <a:solidFill>
                    <a:srgbClr val="F8F8F8"/>
                  </a:solidFill>
                  <a:effectLst>
                    <a:outerShdw blurRad="25400" algn="tl" rotWithShape="0">
                      <a:srgbClr val="000000">
                        <a:alpha val="43000"/>
                      </a:srgbClr>
                    </a:outerShdw>
                  </a:effectLst>
                </a:rPr>
                <a:t> orang yang </a:t>
              </a:r>
              <a:r>
                <a:rPr lang="en-US" sz="3500" b="1" spc="150" dirty="0" err="1" smtClean="0">
                  <a:ln w="11430"/>
                  <a:solidFill>
                    <a:srgbClr val="F8F8F8"/>
                  </a:solidFill>
                  <a:effectLst>
                    <a:outerShdw blurRad="25400" algn="tl" rotWithShape="0">
                      <a:srgbClr val="000000">
                        <a:alpha val="43000"/>
                      </a:srgbClr>
                    </a:outerShdw>
                  </a:effectLst>
                </a:rPr>
                <a:t>dihadapi</a:t>
              </a:r>
              <a:endParaRPr lang="en-US" sz="35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endParaRPr>
            </a:p>
          </p:txBody>
        </p:sp>
      </p:grpSp>
      <p:sp>
        <p:nvSpPr>
          <p:cNvPr id="9" name="Rounded Rectangle 4"/>
          <p:cNvSpPr/>
          <p:nvPr/>
        </p:nvSpPr>
        <p:spPr>
          <a:xfrm>
            <a:off x="668740" y="4448154"/>
            <a:ext cx="7408460" cy="1800245"/>
          </a:xfrm>
          <a:prstGeom prst="rect">
            <a:avLst/>
          </a:prstGeom>
          <a:solidFill>
            <a:srgbClr val="92D050"/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118110" tIns="118110" rIns="118110" bIns="118110" numCol="1" spcCol="1270" anchor="ctr" anchorCtr="0">
            <a:noAutofit/>
          </a:bodyPr>
          <a:lstStyle/>
          <a:p>
            <a:r>
              <a:rPr lang="en-US" sz="3500" b="1" spc="50" dirty="0" err="1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sabar</a:t>
            </a:r>
            <a:r>
              <a:rPr lang="en-US" sz="35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 </a:t>
            </a:r>
            <a:r>
              <a:rPr lang="en-US" sz="3500" b="1" spc="50" dirty="0" err="1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melayani</a:t>
            </a:r>
            <a:r>
              <a:rPr lang="en-US" sz="35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 </a:t>
            </a:r>
            <a:r>
              <a:rPr lang="en-US" sz="3500" b="1" spc="50" dirty="0" err="1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dengan</a:t>
            </a:r>
            <a:r>
              <a:rPr lang="en-US" sz="35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 </a:t>
            </a:r>
            <a:r>
              <a:rPr lang="en-US" sz="3500" b="1" spc="50" dirty="0" err="1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pengucapan</a:t>
            </a:r>
            <a:r>
              <a:rPr lang="en-US" sz="35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 yang </a:t>
            </a:r>
            <a:r>
              <a:rPr lang="en-US" sz="3500" b="1" spc="50" dirty="0" err="1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baik</a:t>
            </a:r>
            <a:r>
              <a:rPr lang="en-US" sz="35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 </a:t>
            </a:r>
            <a:r>
              <a:rPr lang="en-US" sz="3500" b="1" spc="50" dirty="0" err="1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atau</a:t>
            </a:r>
            <a:r>
              <a:rPr lang="en-US" sz="35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 </a:t>
            </a:r>
            <a:r>
              <a:rPr lang="en-US" sz="3500" b="1" spc="50" dirty="0" err="1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sekurang-kurangnya</a:t>
            </a:r>
            <a:r>
              <a:rPr lang="en-US" sz="35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 </a:t>
            </a:r>
            <a:r>
              <a:rPr lang="en-US" sz="3500" b="1" spc="50" dirty="0" err="1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berdiam</a:t>
            </a:r>
            <a:r>
              <a:rPr lang="en-US" sz="35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 </a:t>
            </a:r>
            <a:r>
              <a:rPr lang="en-US" sz="3500" b="1" spc="50" dirty="0" err="1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diri</a:t>
            </a:r>
            <a:endParaRPr lang="en-US" sz="3500" b="1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84822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95250"/>
            <a:ext cx="9144000" cy="676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Rectangle 2"/>
          <p:cNvSpPr/>
          <p:nvPr/>
        </p:nvSpPr>
        <p:spPr>
          <a:xfrm>
            <a:off x="220216" y="41196"/>
            <a:ext cx="888828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800" dirty="0" err="1" smtClean="0">
                <a:ln>
                  <a:solidFill>
                    <a:sysClr val="windowText" lastClr="000000"/>
                  </a:solidFill>
                </a:ln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Firman</a:t>
            </a:r>
            <a:r>
              <a:rPr lang="en-US" sz="2800" dirty="0" smtClean="0">
                <a:ln>
                  <a:solidFill>
                    <a:sysClr val="windowText" lastClr="000000"/>
                  </a:solidFill>
                </a:ln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 Allah </a:t>
            </a:r>
            <a:r>
              <a:rPr lang="en-US" sz="2800" dirty="0" err="1" smtClean="0">
                <a:ln>
                  <a:solidFill>
                    <a:sysClr val="windowText" lastClr="000000"/>
                  </a:solidFill>
                </a:ln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dalam</a:t>
            </a:r>
            <a:r>
              <a:rPr lang="en-US" sz="2800" dirty="0" smtClean="0">
                <a:ln>
                  <a:solidFill>
                    <a:sysClr val="windowText" lastClr="000000"/>
                  </a:solidFill>
                </a:ln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 </a:t>
            </a:r>
          </a:p>
          <a:p>
            <a:pPr algn="ctr">
              <a:defRPr/>
            </a:pPr>
            <a:r>
              <a:rPr lang="en-US" sz="2800" dirty="0" smtClean="0">
                <a:ln>
                  <a:solidFill>
                    <a:sysClr val="windowText" lastClr="000000"/>
                  </a:solidFill>
                </a:ln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Surah An </a:t>
            </a:r>
            <a:r>
              <a:rPr lang="en-US" sz="2800" dirty="0" err="1" smtClean="0">
                <a:ln>
                  <a:solidFill>
                    <a:sysClr val="windowText" lastClr="000000"/>
                  </a:solidFill>
                </a:ln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Nahl</a:t>
            </a:r>
            <a:r>
              <a:rPr lang="en-US" sz="2800" dirty="0" smtClean="0">
                <a:ln>
                  <a:solidFill>
                    <a:sysClr val="windowText" lastClr="000000"/>
                  </a:solidFill>
                </a:ln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: </a:t>
            </a:r>
            <a:r>
              <a:rPr lang="en-US" sz="2800" dirty="0" err="1" smtClean="0">
                <a:ln>
                  <a:solidFill>
                    <a:sysClr val="windowText" lastClr="000000"/>
                  </a:solidFill>
                </a:ln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Ayat</a:t>
            </a:r>
            <a:r>
              <a:rPr lang="en-US" sz="2800" dirty="0" smtClean="0">
                <a:ln>
                  <a:solidFill>
                    <a:sysClr val="windowText" lastClr="000000"/>
                  </a:solidFill>
                </a:ln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 97</a:t>
            </a:r>
            <a:endParaRPr lang="en-US" sz="2800" dirty="0">
              <a:ln>
                <a:solidFill>
                  <a:sysClr val="windowText" lastClr="000000"/>
                </a:solidFill>
              </a:ln>
              <a:solidFill>
                <a:schemeClr val="accent6">
                  <a:lumMod val="20000"/>
                  <a:lumOff val="80000"/>
                </a:schemeClr>
              </a:solidFill>
              <a:effectLst>
                <a:glow rad="101600">
                  <a:prstClr val="black">
                    <a:alpha val="60000"/>
                  </a:prst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20216" y="3733800"/>
            <a:ext cx="8600256" cy="267765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MY" sz="2800" b="1" dirty="0">
                <a:latin typeface="Arial" pitchFamily="34" charset="0"/>
                <a:cs typeface="Arial" pitchFamily="34" charset="0"/>
              </a:rPr>
              <a:t>“</a:t>
            </a:r>
            <a:r>
              <a:rPr lang="en-MY" sz="2800" b="1" dirty="0" err="1">
                <a:latin typeface="Arial" pitchFamily="34" charset="0"/>
                <a:cs typeface="Arial" pitchFamily="34" charset="0"/>
              </a:rPr>
              <a:t>Sesiapa</a:t>
            </a:r>
            <a:r>
              <a:rPr lang="en-MY" sz="2800" b="1" dirty="0">
                <a:latin typeface="Arial" pitchFamily="34" charset="0"/>
                <a:cs typeface="Arial" pitchFamily="34" charset="0"/>
              </a:rPr>
              <a:t> yang </a:t>
            </a:r>
            <a:r>
              <a:rPr lang="en-MY" sz="2800" b="1" dirty="0" err="1">
                <a:latin typeface="Arial" pitchFamily="34" charset="0"/>
                <a:cs typeface="Arial" pitchFamily="34" charset="0"/>
              </a:rPr>
              <a:t>beramal</a:t>
            </a:r>
            <a:r>
              <a:rPr lang="en-MY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MY" sz="2800" b="1" dirty="0" err="1">
                <a:latin typeface="Arial" pitchFamily="34" charset="0"/>
                <a:cs typeface="Arial" pitchFamily="34" charset="0"/>
              </a:rPr>
              <a:t>salih</a:t>
            </a:r>
            <a:r>
              <a:rPr lang="en-MY" sz="2800" b="1" dirty="0">
                <a:latin typeface="Arial" pitchFamily="34" charset="0"/>
                <a:cs typeface="Arial" pitchFamily="34" charset="0"/>
              </a:rPr>
              <a:t>, </a:t>
            </a:r>
            <a:r>
              <a:rPr lang="en-MY" sz="2800" b="1" dirty="0" err="1">
                <a:latin typeface="Arial" pitchFamily="34" charset="0"/>
                <a:cs typeface="Arial" pitchFamily="34" charset="0"/>
              </a:rPr>
              <a:t>dari</a:t>
            </a:r>
            <a:r>
              <a:rPr lang="en-MY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MY" sz="2800" b="1" dirty="0" err="1">
                <a:latin typeface="Arial" pitchFamily="34" charset="0"/>
                <a:cs typeface="Arial" pitchFamily="34" charset="0"/>
              </a:rPr>
              <a:t>lelaki</a:t>
            </a:r>
            <a:r>
              <a:rPr lang="en-MY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MY" sz="2800" b="1" dirty="0" err="1">
                <a:latin typeface="Arial" pitchFamily="34" charset="0"/>
                <a:cs typeface="Arial" pitchFamily="34" charset="0"/>
              </a:rPr>
              <a:t>atau</a:t>
            </a:r>
            <a:r>
              <a:rPr lang="en-MY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MY" sz="2800" b="1" dirty="0" err="1">
                <a:latin typeface="Arial" pitchFamily="34" charset="0"/>
                <a:cs typeface="Arial" pitchFamily="34" charset="0"/>
              </a:rPr>
              <a:t>perempuan</a:t>
            </a:r>
            <a:r>
              <a:rPr lang="en-MY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MY" sz="2800" b="1" dirty="0" err="1">
                <a:latin typeface="Arial" pitchFamily="34" charset="0"/>
                <a:cs typeface="Arial" pitchFamily="34" charset="0"/>
              </a:rPr>
              <a:t>sedang</a:t>
            </a:r>
            <a:r>
              <a:rPr lang="en-MY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MY" sz="2800" b="1" dirty="0" err="1">
                <a:latin typeface="Arial" pitchFamily="34" charset="0"/>
                <a:cs typeface="Arial" pitchFamily="34" charset="0"/>
              </a:rPr>
              <a:t>ia</a:t>
            </a:r>
            <a:r>
              <a:rPr lang="en-MY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MY" sz="2800" b="1" dirty="0" err="1">
                <a:latin typeface="Arial" pitchFamily="34" charset="0"/>
                <a:cs typeface="Arial" pitchFamily="34" charset="0"/>
              </a:rPr>
              <a:t>beriman</a:t>
            </a:r>
            <a:r>
              <a:rPr lang="en-MY" sz="2800" b="1" dirty="0">
                <a:latin typeface="Arial" pitchFamily="34" charset="0"/>
                <a:cs typeface="Arial" pitchFamily="34" charset="0"/>
              </a:rPr>
              <a:t>, </a:t>
            </a:r>
            <a:r>
              <a:rPr lang="en-MY" sz="2800" b="1" dirty="0" err="1">
                <a:latin typeface="Arial" pitchFamily="34" charset="0"/>
                <a:cs typeface="Arial" pitchFamily="34" charset="0"/>
              </a:rPr>
              <a:t>maka</a:t>
            </a:r>
            <a:r>
              <a:rPr lang="en-MY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MY" sz="2800" b="1" dirty="0" err="1">
                <a:latin typeface="Arial" pitchFamily="34" charset="0"/>
                <a:cs typeface="Arial" pitchFamily="34" charset="0"/>
              </a:rPr>
              <a:t>sungguh</a:t>
            </a:r>
            <a:r>
              <a:rPr lang="en-MY" sz="2800" b="1" dirty="0">
                <a:latin typeface="Arial" pitchFamily="34" charset="0"/>
                <a:cs typeface="Arial" pitchFamily="34" charset="0"/>
              </a:rPr>
              <a:t> Kami </a:t>
            </a:r>
            <a:r>
              <a:rPr lang="en-MY" sz="2800" b="1" dirty="0" err="1">
                <a:latin typeface="Arial" pitchFamily="34" charset="0"/>
                <a:cs typeface="Arial" pitchFamily="34" charset="0"/>
              </a:rPr>
              <a:t>akan</a:t>
            </a:r>
            <a:r>
              <a:rPr lang="en-MY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MY" sz="2800" b="1" dirty="0" err="1">
                <a:latin typeface="Arial" pitchFamily="34" charset="0"/>
                <a:cs typeface="Arial" pitchFamily="34" charset="0"/>
              </a:rPr>
              <a:t>menghidupkan</a:t>
            </a:r>
            <a:r>
              <a:rPr lang="en-MY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MY" sz="2800" b="1" dirty="0" err="1">
                <a:latin typeface="Arial" pitchFamily="34" charset="0"/>
                <a:cs typeface="Arial" pitchFamily="34" charset="0"/>
              </a:rPr>
              <a:t>dia</a:t>
            </a:r>
            <a:r>
              <a:rPr lang="en-MY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MY" sz="2800" b="1" dirty="0" err="1">
                <a:latin typeface="Arial" pitchFamily="34" charset="0"/>
                <a:cs typeface="Arial" pitchFamily="34" charset="0"/>
              </a:rPr>
              <a:t>dengan</a:t>
            </a:r>
            <a:r>
              <a:rPr lang="en-MY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MY" sz="2800" b="1" dirty="0" err="1">
                <a:latin typeface="Arial" pitchFamily="34" charset="0"/>
                <a:cs typeface="Arial" pitchFamily="34" charset="0"/>
              </a:rPr>
              <a:t>kehidupan</a:t>
            </a:r>
            <a:r>
              <a:rPr lang="en-MY" sz="2800" b="1" dirty="0">
                <a:latin typeface="Arial" pitchFamily="34" charset="0"/>
                <a:cs typeface="Arial" pitchFamily="34" charset="0"/>
              </a:rPr>
              <a:t> yang </a:t>
            </a:r>
            <a:r>
              <a:rPr lang="en-MY" sz="2800" b="1" dirty="0" err="1">
                <a:latin typeface="Arial" pitchFamily="34" charset="0"/>
                <a:cs typeface="Arial" pitchFamily="34" charset="0"/>
              </a:rPr>
              <a:t>baik</a:t>
            </a:r>
            <a:r>
              <a:rPr lang="en-MY" sz="2800" b="1" dirty="0">
                <a:latin typeface="Arial" pitchFamily="34" charset="0"/>
                <a:cs typeface="Arial" pitchFamily="34" charset="0"/>
              </a:rPr>
              <a:t>; </a:t>
            </a:r>
            <a:r>
              <a:rPr lang="en-MY" sz="2800" b="1" dirty="0" err="1">
                <a:latin typeface="Arial" pitchFamily="34" charset="0"/>
                <a:cs typeface="Arial" pitchFamily="34" charset="0"/>
              </a:rPr>
              <a:t>dan</a:t>
            </a:r>
            <a:r>
              <a:rPr lang="en-MY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MY" sz="2800" b="1" dirty="0" err="1">
                <a:latin typeface="Arial" pitchFamily="34" charset="0"/>
                <a:cs typeface="Arial" pitchFamily="34" charset="0"/>
              </a:rPr>
              <a:t>sesungguhnya</a:t>
            </a:r>
            <a:r>
              <a:rPr lang="en-MY" sz="2800" b="1" dirty="0">
                <a:latin typeface="Arial" pitchFamily="34" charset="0"/>
                <a:cs typeface="Arial" pitchFamily="34" charset="0"/>
              </a:rPr>
              <a:t> Kami </a:t>
            </a:r>
            <a:r>
              <a:rPr lang="en-MY" sz="2800" b="1" dirty="0" err="1">
                <a:latin typeface="Arial" pitchFamily="34" charset="0"/>
                <a:cs typeface="Arial" pitchFamily="34" charset="0"/>
              </a:rPr>
              <a:t>akan</a:t>
            </a:r>
            <a:r>
              <a:rPr lang="en-MY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MY" sz="2800" b="1" dirty="0" err="1">
                <a:latin typeface="Arial" pitchFamily="34" charset="0"/>
                <a:cs typeface="Arial" pitchFamily="34" charset="0"/>
              </a:rPr>
              <a:t>membalas</a:t>
            </a:r>
            <a:r>
              <a:rPr lang="en-MY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MY" sz="2800" b="1" dirty="0" err="1">
                <a:latin typeface="Arial" pitchFamily="34" charset="0"/>
                <a:cs typeface="Arial" pitchFamily="34" charset="0"/>
              </a:rPr>
              <a:t>mereka</a:t>
            </a:r>
            <a:r>
              <a:rPr lang="en-MY" sz="2800" b="1" dirty="0">
                <a:latin typeface="Arial" pitchFamily="34" charset="0"/>
                <a:cs typeface="Arial" pitchFamily="34" charset="0"/>
              </a:rPr>
              <a:t>, </a:t>
            </a:r>
            <a:r>
              <a:rPr lang="en-MY" sz="2800" b="1" dirty="0" err="1">
                <a:latin typeface="Arial" pitchFamily="34" charset="0"/>
                <a:cs typeface="Arial" pitchFamily="34" charset="0"/>
              </a:rPr>
              <a:t>dengan</a:t>
            </a:r>
            <a:r>
              <a:rPr lang="en-MY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MY" sz="2800" b="1" dirty="0" err="1">
                <a:latin typeface="Arial" pitchFamily="34" charset="0"/>
                <a:cs typeface="Arial" pitchFamily="34" charset="0"/>
              </a:rPr>
              <a:t>pahala</a:t>
            </a:r>
            <a:r>
              <a:rPr lang="en-MY" sz="2800" b="1" dirty="0">
                <a:latin typeface="Arial" pitchFamily="34" charset="0"/>
                <a:cs typeface="Arial" pitchFamily="34" charset="0"/>
              </a:rPr>
              <a:t> yang </a:t>
            </a:r>
            <a:r>
              <a:rPr lang="en-MY" sz="2800" b="1" dirty="0" err="1">
                <a:latin typeface="Arial" pitchFamily="34" charset="0"/>
                <a:cs typeface="Arial" pitchFamily="34" charset="0"/>
              </a:rPr>
              <a:t>lebih</a:t>
            </a:r>
            <a:r>
              <a:rPr lang="en-MY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MY" sz="2800" b="1" dirty="0" err="1">
                <a:latin typeface="Arial" pitchFamily="34" charset="0"/>
                <a:cs typeface="Arial" pitchFamily="34" charset="0"/>
              </a:rPr>
              <a:t>baik</a:t>
            </a:r>
            <a:r>
              <a:rPr lang="en-MY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MY" sz="2800" b="1" dirty="0" err="1">
                <a:latin typeface="Arial" pitchFamily="34" charset="0"/>
                <a:cs typeface="Arial" pitchFamily="34" charset="0"/>
              </a:rPr>
              <a:t>dari</a:t>
            </a:r>
            <a:r>
              <a:rPr lang="en-MY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MY" sz="2800" b="1" dirty="0" err="1">
                <a:latin typeface="Arial" pitchFamily="34" charset="0"/>
                <a:cs typeface="Arial" pitchFamily="34" charset="0"/>
              </a:rPr>
              <a:t>apa</a:t>
            </a:r>
            <a:r>
              <a:rPr lang="en-MY" sz="2800" b="1" dirty="0">
                <a:latin typeface="Arial" pitchFamily="34" charset="0"/>
                <a:cs typeface="Arial" pitchFamily="34" charset="0"/>
              </a:rPr>
              <a:t> yang </a:t>
            </a:r>
            <a:r>
              <a:rPr lang="en-MY" sz="2800" b="1" dirty="0" err="1">
                <a:latin typeface="Arial" pitchFamily="34" charset="0"/>
                <a:cs typeface="Arial" pitchFamily="34" charset="0"/>
              </a:rPr>
              <a:t>mereka</a:t>
            </a:r>
            <a:r>
              <a:rPr lang="en-MY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MY" sz="2800" b="1" dirty="0" err="1">
                <a:latin typeface="Arial" pitchFamily="34" charset="0"/>
                <a:cs typeface="Arial" pitchFamily="34" charset="0"/>
              </a:rPr>
              <a:t>telah</a:t>
            </a:r>
            <a:r>
              <a:rPr lang="en-MY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MY" sz="2800" b="1" dirty="0" err="1">
                <a:latin typeface="Arial" pitchFamily="34" charset="0"/>
                <a:cs typeface="Arial" pitchFamily="34" charset="0"/>
              </a:rPr>
              <a:t>kerjakan</a:t>
            </a:r>
            <a:endParaRPr lang="en-MY" sz="28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06760" y="990600"/>
            <a:ext cx="8532440" cy="2631490"/>
          </a:xfrm>
          <a:prstGeom prst="rect">
            <a:avLst/>
          </a:prstGeom>
          <a:solidFill>
            <a:schemeClr val="lt1">
              <a:alpha val="57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rtl="1"/>
            <a:r>
              <a:rPr lang="ar-SA" sz="55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raditional Arabic" pitchFamily="18" charset="-78"/>
                <a:cs typeface="Traditional Arabic" pitchFamily="18" charset="-78"/>
              </a:rPr>
              <a:t>مَنْ عَمِلَ صَالِحًا مِنْ ذَكَرٍ أَوْ أُنْثَىٰ وَهُوَ مُؤْمِنٌ فَلَنُحْيِيَنَّهُ حَيَاةً طَيِّبَةً ۖ وَلَنَجْزِيَنَّهُمْ أَجْرَهُمْ بِأَحْسَنِ مَا كَانُوا يَعْمَلُونَ</a:t>
            </a:r>
            <a:endParaRPr lang="en-US" sz="55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FF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raditional Arabic" pitchFamily="18" charset="-78"/>
              <a:cs typeface="Traditional Arabic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384822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95250"/>
            <a:ext cx="9144000" cy="676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Rectangle 2"/>
          <p:cNvSpPr/>
          <p:nvPr/>
        </p:nvSpPr>
        <p:spPr>
          <a:xfrm>
            <a:off x="251520" y="1600200"/>
            <a:ext cx="8676456" cy="3785652"/>
          </a:xfrm>
          <a:prstGeom prst="rect">
            <a:avLst/>
          </a:prstGeom>
          <a:solidFill>
            <a:schemeClr val="lt1">
              <a:alpha val="57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rtl="1"/>
            <a:r>
              <a:rPr lang="ar-EG" sz="4800" b="1" dirty="0"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raditional Arabic" pitchFamily="2" charset="-78"/>
              </a:rPr>
              <a:t>بَارَكَ اللهُ لِيْ وَلَكُمْ </a:t>
            </a:r>
            <a:r>
              <a:rPr lang="ar-SA" sz="4800" b="1" dirty="0"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raditional Arabic" pitchFamily="2" charset="-78"/>
              </a:rPr>
              <a:t>ﻓِﻲْ </a:t>
            </a:r>
            <a:r>
              <a:rPr lang="ar-SA" sz="4800" b="1" dirty="0" smtClean="0"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raditional Arabic" pitchFamily="2" charset="-78"/>
              </a:rPr>
              <a:t>الْقُرءَانِ الْعَظِيمِ</a:t>
            </a:r>
            <a:r>
              <a:rPr lang="ar-EG" sz="4800" b="1" dirty="0" smtClean="0"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raditional Arabic" pitchFamily="2" charset="-78"/>
              </a:rPr>
              <a:t>، </a:t>
            </a:r>
            <a:r>
              <a:rPr lang="ar-EG" sz="4800" b="1" dirty="0" smtClean="0"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raditional Arabic" pitchFamily="2" charset="-78"/>
              </a:rPr>
              <a:t>وَﻧـَﻔَﻌَﻨِﻲْ </a:t>
            </a:r>
            <a:r>
              <a:rPr lang="ar-EG" sz="4800" b="1" dirty="0" smtClean="0"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raditional Arabic" pitchFamily="2" charset="-78"/>
              </a:rPr>
              <a:t>وَإِﻳﱠﺎﻛُﻢْ</a:t>
            </a:r>
            <a:r>
              <a:rPr lang="ar-SA" sz="4800" b="1" dirty="0" smtClean="0"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raditional Arabic" pitchFamily="2" charset="-78"/>
              </a:rPr>
              <a:t> بِمَا فِيهِ مِنَ الآيَاتِ والذِّكْرِ الْحَكِيْمِ</a:t>
            </a:r>
            <a:r>
              <a:rPr lang="ar-EG" sz="4800" b="1" dirty="0" smtClean="0"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raditional Arabic" pitchFamily="2" charset="-78"/>
              </a:rPr>
              <a:t>، </a:t>
            </a:r>
            <a:r>
              <a:rPr lang="ar-EG" sz="4800" b="1" dirty="0" smtClean="0"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raditional Arabic" pitchFamily="2" charset="-78"/>
              </a:rPr>
              <a:t>وَتَقَبَّلَ مِنِّيْ وَمِنْكُمْ تِلاَوَتَهُ، إِنَّهُ هُوَ السَّمِيْعُ الْعَلِيْمُ، أَقُوْلُ قَوْلِيْ هَذَا وَأَسْتَغْفِرُ اللهَ الْعَظِيْمَ لِيْ وَلَكُمْ وَلِسَائِرِ الْمُسْلِمِيْنَ وَالْمُسْلِمَاتِ فَاسْتَغْفِرُوْهُ</a:t>
            </a:r>
            <a:r>
              <a:rPr lang="ar-EG" sz="4800" b="1" dirty="0"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raditional Arabic" pitchFamily="2" charset="-78"/>
              </a:rPr>
              <a:t>، إِنَّهُ هُوَ الْغَفُوْرُ الرَّحِيْمُ</a:t>
            </a:r>
            <a:r>
              <a:rPr lang="ar-EG" sz="4800" b="1" dirty="0" smtClean="0"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raditional Arabic" pitchFamily="2" charset="-78"/>
              </a:rPr>
              <a:t>.</a:t>
            </a:r>
            <a:endParaRPr lang="en-US" sz="4800" b="1" dirty="0" smtClean="0">
              <a:solidFill>
                <a:srgbClr val="FFFF00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raditional Arabic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384822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33400" y="1219200"/>
            <a:ext cx="8153400" cy="50783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600" b="1" dirty="0" err="1">
                <a:ln w="28575">
                  <a:solidFill>
                    <a:prstClr val="black"/>
                  </a:solidFill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Aamiin</a:t>
            </a:r>
            <a:r>
              <a:rPr lang="en-US" sz="3600" b="1" dirty="0">
                <a:ln w="28575">
                  <a:solidFill>
                    <a:prstClr val="black"/>
                  </a:solidFill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en-US" sz="3600" b="1" dirty="0" err="1">
                <a:ln w="28575">
                  <a:solidFill>
                    <a:prstClr val="black"/>
                  </a:solidFill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Ya</a:t>
            </a:r>
            <a:r>
              <a:rPr lang="en-US" sz="3600" b="1" dirty="0">
                <a:ln w="28575">
                  <a:solidFill>
                    <a:prstClr val="black"/>
                  </a:solidFill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en-US" sz="3600" b="1" dirty="0" err="1">
                <a:ln w="28575">
                  <a:solidFill>
                    <a:prstClr val="black"/>
                  </a:solidFill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Rabbal</a:t>
            </a:r>
            <a:r>
              <a:rPr lang="en-US" sz="3600" b="1" dirty="0">
                <a:ln w="28575">
                  <a:solidFill>
                    <a:prstClr val="black"/>
                  </a:solidFill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en-US" sz="3600" b="1" dirty="0" err="1">
                <a:ln w="28575">
                  <a:solidFill>
                    <a:prstClr val="black"/>
                  </a:solidFill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Aalamin</a:t>
            </a:r>
            <a:r>
              <a:rPr lang="en-US" sz="3600" b="1" dirty="0">
                <a:ln w="28575">
                  <a:solidFill>
                    <a:prstClr val="black"/>
                  </a:solidFill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..</a:t>
            </a:r>
          </a:p>
          <a:p>
            <a:pPr algn="ctr">
              <a:defRPr/>
            </a:pPr>
            <a:r>
              <a:rPr lang="en-US" sz="3600" b="1" dirty="0" err="1" smtClean="0">
                <a:ln w="28575">
                  <a:solidFill>
                    <a:prstClr val="black"/>
                  </a:solidFill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Tuhan</a:t>
            </a:r>
            <a:r>
              <a:rPr lang="en-US" sz="3600" b="1" dirty="0" smtClean="0">
                <a:ln w="28575">
                  <a:solidFill>
                    <a:prstClr val="black"/>
                  </a:solidFill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en-US" sz="3600" b="1" dirty="0">
                <a:ln w="28575">
                  <a:solidFill>
                    <a:prstClr val="black"/>
                  </a:solidFill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Yang </a:t>
            </a:r>
            <a:r>
              <a:rPr lang="en-US" sz="3600" b="1" dirty="0" err="1" smtClean="0">
                <a:ln w="28575">
                  <a:solidFill>
                    <a:prstClr val="black"/>
                  </a:solidFill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Memperkenankan</a:t>
            </a:r>
            <a:r>
              <a:rPr lang="en-US" sz="3600" b="1" dirty="0" smtClean="0">
                <a:ln w="28575">
                  <a:solidFill>
                    <a:prstClr val="black"/>
                  </a:solidFill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en-US" sz="3600" b="1" dirty="0" err="1">
                <a:ln w="28575">
                  <a:solidFill>
                    <a:prstClr val="black"/>
                  </a:solidFill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Doa</a:t>
            </a:r>
            <a:r>
              <a:rPr lang="en-US" sz="3600" b="1" dirty="0">
                <a:ln w="28575">
                  <a:solidFill>
                    <a:prstClr val="black"/>
                  </a:solidFill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en-US" sz="3600" b="1" dirty="0" err="1">
                <a:ln w="28575">
                  <a:solidFill>
                    <a:prstClr val="black"/>
                  </a:solidFill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Orang-orang</a:t>
            </a:r>
            <a:r>
              <a:rPr lang="en-US" sz="3600" b="1" dirty="0">
                <a:ln w="28575">
                  <a:solidFill>
                    <a:prstClr val="black"/>
                  </a:solidFill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 Yang </a:t>
            </a:r>
            <a:r>
              <a:rPr lang="en-US" sz="3600" b="1" dirty="0" err="1">
                <a:ln w="28575">
                  <a:solidFill>
                    <a:prstClr val="black"/>
                  </a:solidFill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Taat</a:t>
            </a:r>
            <a:r>
              <a:rPr lang="en-US" sz="3600" b="1" dirty="0">
                <a:ln w="28575">
                  <a:solidFill>
                    <a:prstClr val="black"/>
                  </a:solidFill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, </a:t>
            </a:r>
            <a:r>
              <a:rPr lang="en-US" sz="3600" b="1" dirty="0" err="1" smtClean="0">
                <a:ln w="28575">
                  <a:solidFill>
                    <a:prstClr val="black"/>
                  </a:solidFill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Berilah</a:t>
            </a:r>
            <a:r>
              <a:rPr lang="en-US" sz="3600" b="1" dirty="0" smtClean="0">
                <a:ln w="28575">
                  <a:solidFill>
                    <a:prstClr val="black"/>
                  </a:solidFill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en-US" sz="3600" b="1" dirty="0" err="1">
                <a:ln w="28575">
                  <a:solidFill>
                    <a:prstClr val="black"/>
                  </a:solidFill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Taufik</a:t>
            </a:r>
            <a:r>
              <a:rPr lang="en-US" sz="3600" b="1" dirty="0">
                <a:ln w="28575">
                  <a:solidFill>
                    <a:prstClr val="black"/>
                  </a:solidFill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en-US" sz="3600" b="1" dirty="0" err="1">
                <a:ln w="28575">
                  <a:solidFill>
                    <a:prstClr val="black"/>
                  </a:solidFill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Kepada</a:t>
            </a:r>
            <a:r>
              <a:rPr lang="en-US" sz="3600" b="1" dirty="0">
                <a:ln w="28575">
                  <a:solidFill>
                    <a:prstClr val="black"/>
                  </a:solidFill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en-US" sz="3600" b="1" dirty="0" err="1" smtClean="0">
                <a:ln w="28575">
                  <a:solidFill>
                    <a:prstClr val="black"/>
                  </a:solidFill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Kami</a:t>
            </a:r>
            <a:r>
              <a:rPr lang="en-US" sz="3600" b="1" dirty="0" smtClean="0">
                <a:ln w="28575">
                  <a:solidFill>
                    <a:prstClr val="black"/>
                  </a:solidFill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 </a:t>
            </a:r>
          </a:p>
          <a:p>
            <a:pPr algn="ctr">
              <a:defRPr/>
            </a:pPr>
            <a:r>
              <a:rPr lang="en-US" sz="3600" b="1" dirty="0" smtClean="0">
                <a:ln w="28575">
                  <a:solidFill>
                    <a:prstClr val="black"/>
                  </a:solidFill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Di </a:t>
            </a:r>
            <a:r>
              <a:rPr lang="en-US" sz="3600" b="1" dirty="0" err="1">
                <a:ln w="28575">
                  <a:solidFill>
                    <a:prstClr val="black"/>
                  </a:solidFill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Dalam</a:t>
            </a:r>
            <a:r>
              <a:rPr lang="en-US" sz="3600" b="1" dirty="0">
                <a:ln w="28575">
                  <a:solidFill>
                    <a:prstClr val="black"/>
                  </a:solidFill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en-US" sz="3600" b="1" dirty="0" err="1">
                <a:ln w="28575">
                  <a:solidFill>
                    <a:prstClr val="black"/>
                  </a:solidFill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Mentaatimu</a:t>
            </a:r>
            <a:r>
              <a:rPr lang="en-US" sz="3600" b="1" dirty="0">
                <a:ln w="28575">
                  <a:solidFill>
                    <a:prstClr val="black"/>
                  </a:solidFill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, </a:t>
            </a:r>
            <a:r>
              <a:rPr lang="en-US" sz="3600" b="1" dirty="0" err="1">
                <a:ln w="28575">
                  <a:solidFill>
                    <a:prstClr val="black"/>
                  </a:solidFill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Ampunilah</a:t>
            </a:r>
            <a:r>
              <a:rPr lang="en-US" sz="3600" b="1" dirty="0">
                <a:ln w="28575">
                  <a:solidFill>
                    <a:prstClr val="black"/>
                  </a:solidFill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en-US" sz="3600" b="1" dirty="0" err="1">
                <a:ln w="28575">
                  <a:solidFill>
                    <a:prstClr val="black"/>
                  </a:solidFill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Kepada</a:t>
            </a:r>
            <a:r>
              <a:rPr lang="en-US" sz="3600" b="1" dirty="0">
                <a:ln w="28575">
                  <a:solidFill>
                    <a:prstClr val="black"/>
                  </a:solidFill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endParaRPr lang="en-US" sz="3600" b="1" dirty="0" smtClean="0">
              <a:ln w="28575">
                <a:solidFill>
                  <a:prstClr val="black"/>
                </a:solidFill>
              </a:ln>
              <a:solidFill>
                <a:prstClr val="white"/>
              </a:solidFill>
              <a:effectLst>
                <a:glow rad="101600">
                  <a:prstClr val="black">
                    <a:alpha val="60000"/>
                  </a:prstClr>
                </a:glow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  <a:p>
            <a:pPr algn="ctr">
              <a:defRPr/>
            </a:pPr>
            <a:r>
              <a:rPr lang="en-US" sz="3600" b="1" dirty="0" err="1" smtClean="0">
                <a:ln w="28575">
                  <a:solidFill>
                    <a:prstClr val="black"/>
                  </a:solidFill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Mereka</a:t>
            </a:r>
            <a:r>
              <a:rPr lang="en-US" sz="3600" b="1" dirty="0" smtClean="0">
                <a:ln w="28575">
                  <a:solidFill>
                    <a:prstClr val="black"/>
                  </a:solidFill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 Yang </a:t>
            </a:r>
          </a:p>
          <a:p>
            <a:pPr algn="ctr">
              <a:defRPr/>
            </a:pPr>
            <a:r>
              <a:rPr lang="en-US" sz="3600" b="1" dirty="0" err="1" smtClean="0">
                <a:ln w="28575">
                  <a:solidFill>
                    <a:prstClr val="black"/>
                  </a:solidFill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Memohon</a:t>
            </a:r>
            <a:r>
              <a:rPr lang="en-US" sz="3600" b="1" dirty="0" smtClean="0">
                <a:ln w="28575">
                  <a:solidFill>
                    <a:prstClr val="black"/>
                  </a:solidFill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en-US" sz="3600" b="1" dirty="0" err="1">
                <a:ln w="28575">
                  <a:solidFill>
                    <a:prstClr val="black"/>
                  </a:solidFill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Keampunan</a:t>
            </a:r>
            <a:r>
              <a:rPr lang="en-US" sz="3600" b="1" dirty="0">
                <a:ln w="28575">
                  <a:solidFill>
                    <a:prstClr val="black"/>
                  </a:solidFill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.</a:t>
            </a:r>
          </a:p>
          <a:p>
            <a:pPr algn="ctr">
              <a:defRPr/>
            </a:pPr>
            <a:r>
              <a:rPr lang="en-US" sz="3600" b="1" dirty="0" err="1" smtClean="0">
                <a:ln w="28575">
                  <a:solidFill>
                    <a:prstClr val="black"/>
                  </a:solidFill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Aamiin</a:t>
            </a:r>
            <a:endParaRPr lang="en-US" sz="3600" b="1" dirty="0">
              <a:ln w="28575">
                <a:solidFill>
                  <a:prstClr val="black"/>
                </a:solidFill>
              </a:ln>
              <a:solidFill>
                <a:prstClr val="white"/>
              </a:solidFill>
              <a:effectLst>
                <a:glow rad="101600">
                  <a:prstClr val="black">
                    <a:alpha val="60000"/>
                  </a:prstClr>
                </a:glow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282339"/>
            <a:ext cx="9144000" cy="646331"/>
          </a:xfrm>
          <a:prstGeom prst="rect">
            <a:avLst/>
          </a:prstGeom>
          <a:gradFill flip="none" rotWithShape="1">
            <a:gsLst>
              <a:gs pos="0">
                <a:srgbClr val="FF6600">
                  <a:shade val="30000"/>
                  <a:satMod val="115000"/>
                </a:srgbClr>
              </a:gs>
              <a:gs pos="50000">
                <a:srgbClr val="FF6600">
                  <a:shade val="67500"/>
                  <a:satMod val="115000"/>
                </a:srgbClr>
              </a:gs>
              <a:gs pos="100000">
                <a:srgbClr val="FF6600">
                  <a:shade val="100000"/>
                  <a:satMod val="115000"/>
                </a:srgbClr>
              </a:gs>
            </a:gsLst>
            <a:lin ang="16200000" scaled="1"/>
            <a:tileRect/>
          </a:gradFill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6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haroni" pitchFamily="2" charset="-79"/>
                <a:cs typeface="Aharoni" pitchFamily="2" charset="-79"/>
              </a:rPr>
              <a:t>Doa</a:t>
            </a:r>
            <a:r>
              <a:rPr lang="en-US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haroni" pitchFamily="2" charset="-79"/>
                <a:cs typeface="Aharoni" pitchFamily="2" charset="-79"/>
              </a:rPr>
              <a:t> </a:t>
            </a:r>
            <a:r>
              <a:rPr lang="en-US" sz="36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haroni" pitchFamily="2" charset="-79"/>
                <a:cs typeface="Aharoni" pitchFamily="2" charset="-79"/>
              </a:rPr>
              <a:t>Antara</a:t>
            </a:r>
            <a:r>
              <a:rPr lang="en-US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haroni" pitchFamily="2" charset="-79"/>
                <a:cs typeface="Aharoni" pitchFamily="2" charset="-79"/>
              </a:rPr>
              <a:t> </a:t>
            </a:r>
            <a:r>
              <a:rPr lang="en-US" sz="36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haroni" pitchFamily="2" charset="-79"/>
                <a:cs typeface="Aharoni" pitchFamily="2" charset="-79"/>
              </a:rPr>
              <a:t>Dua</a:t>
            </a:r>
            <a:r>
              <a:rPr lang="en-US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haroni" pitchFamily="2" charset="-79"/>
                <a:cs typeface="Aharoni" pitchFamily="2" charset="-79"/>
              </a:rPr>
              <a:t> </a:t>
            </a:r>
            <a:r>
              <a:rPr lang="en-US" sz="36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haroni" pitchFamily="2" charset="-79"/>
                <a:cs typeface="Aharoni" pitchFamily="2" charset="-79"/>
              </a:rPr>
              <a:t>Khutbah</a:t>
            </a:r>
            <a:endParaRPr lang="en-US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00"/>
              </a:solidFill>
              <a:effectLst>
                <a:glow rad="101600">
                  <a:prstClr val="black">
                    <a:alpha val="60000"/>
                  </a:prst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haroni" pitchFamily="2" charset="-79"/>
              <a:cs typeface="Aharoni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4226376517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 cstate="print">
            <a:grayscl/>
          </a:blip>
          <a:srcRect/>
          <a:stretch>
            <a:fillRect/>
          </a:stretch>
        </p:blipFill>
        <p:spPr bwMode="auto">
          <a:xfrm>
            <a:off x="0" y="4221162"/>
            <a:ext cx="9144000" cy="1341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228600">
              <a:schemeClr val="tx1">
                <a:alpha val="40000"/>
              </a:schemeClr>
            </a:glow>
          </a:effec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4" cstate="print"/>
          <a:srcRect l="12746" t="15909" r="12480"/>
          <a:stretch>
            <a:fillRect/>
          </a:stretch>
        </p:blipFill>
        <p:spPr bwMode="auto">
          <a:xfrm>
            <a:off x="990600" y="1600200"/>
            <a:ext cx="7696200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63500">
              <a:schemeClr val="tx1">
                <a:lumMod val="95000"/>
                <a:lumOff val="5000"/>
                <a:alpha val="40000"/>
              </a:schemeClr>
            </a:glow>
            <a:innerShdw blurRad="114300">
              <a:prstClr val="black"/>
            </a:innerShdw>
            <a:reflection blurRad="6350" stA="50000" endA="300" endPos="38500" dist="50800" dir="5400000" sy="-100000" algn="bl" rotWithShape="0"/>
          </a:effectLst>
          <a:scene3d>
            <a:camera prst="perspectiveFront"/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1705476480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95250"/>
            <a:ext cx="9144000" cy="676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Rectangle 2"/>
          <p:cNvSpPr/>
          <p:nvPr/>
        </p:nvSpPr>
        <p:spPr>
          <a:xfrm>
            <a:off x="125288" y="231393"/>
            <a:ext cx="88392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3200" dirty="0" err="1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Pujian</a:t>
            </a:r>
            <a:r>
              <a:rPr lang="en-US" sz="3200" dirty="0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 </a:t>
            </a:r>
            <a:r>
              <a:rPr lang="en-US" sz="3200" dirty="0" err="1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Kepada</a:t>
            </a:r>
            <a:r>
              <a:rPr lang="en-US" sz="3200" dirty="0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 Allah S.W.T.</a:t>
            </a:r>
          </a:p>
        </p:txBody>
      </p:sp>
      <p:sp>
        <p:nvSpPr>
          <p:cNvPr id="4" name="Rectangle 3"/>
          <p:cNvSpPr/>
          <p:nvPr/>
        </p:nvSpPr>
        <p:spPr>
          <a:xfrm>
            <a:off x="378768" y="1613625"/>
            <a:ext cx="8460432" cy="2015936"/>
          </a:xfrm>
          <a:prstGeom prst="rect">
            <a:avLst/>
          </a:prstGeom>
          <a:solidFill>
            <a:schemeClr val="lt1">
              <a:alpha val="53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rtl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SA" sz="12500" b="1" dirty="0" smtClean="0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itchFamily="2" charset="-78"/>
                <a:cs typeface="Traditional Arabic" pitchFamily="2" charset="-78"/>
              </a:rPr>
              <a:t>الْحَمْدُ</a:t>
            </a:r>
            <a:r>
              <a:rPr lang="en-US" sz="12500" b="1" dirty="0" smtClean="0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itchFamily="2" charset="-78"/>
                <a:cs typeface="Traditional Arabic" pitchFamily="2" charset="-78"/>
              </a:rPr>
              <a:t> </a:t>
            </a:r>
            <a:r>
              <a:rPr lang="ar-SA" sz="12500" b="1" dirty="0" smtClean="0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itchFamily="2" charset="-78"/>
                <a:cs typeface="Traditional Arabic" pitchFamily="2" charset="-78"/>
              </a:rPr>
              <a:t>للهِ</a:t>
            </a:r>
            <a:endParaRPr lang="en-US" sz="12500" b="1" dirty="0">
              <a:ln>
                <a:solidFill>
                  <a:sysClr val="windowText" lastClr="000000"/>
                </a:solidFill>
              </a:ln>
              <a:solidFill>
                <a:srgbClr val="FFFF00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aditional Arabic" pitchFamily="2" charset="-78"/>
              <a:cs typeface="Traditional Arabic" pitchFamily="2" charset="-78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85720" y="4772561"/>
            <a:ext cx="8286808" cy="1323439"/>
          </a:xfrm>
          <a:prstGeom prst="rect">
            <a:avLst/>
          </a:prstGeom>
          <a:noFill/>
          <a:ln w="57150">
            <a:noFill/>
          </a:ln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b="1" dirty="0" err="1">
                <a:ln w="28575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39700">
                    <a:schemeClr val="tx1">
                      <a:alpha val="40000"/>
                    </a:schemeClr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  <a:ea typeface="Arial Unicode MS" pitchFamily="34" charset="-128"/>
                <a:cs typeface="Arial" pitchFamily="34" charset="0"/>
              </a:rPr>
              <a:t>Segala</a:t>
            </a:r>
            <a:r>
              <a:rPr lang="en-US" sz="4000" b="1" dirty="0">
                <a:ln w="28575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39700">
                    <a:schemeClr val="tx1">
                      <a:alpha val="40000"/>
                    </a:schemeClr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  <a:ea typeface="Arial Unicode MS" pitchFamily="34" charset="-128"/>
                <a:cs typeface="Arial" pitchFamily="34" charset="0"/>
              </a:rPr>
              <a:t> </a:t>
            </a:r>
            <a:r>
              <a:rPr lang="en-US" sz="4000" b="1" dirty="0" err="1" smtClean="0">
                <a:ln w="28575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39700">
                    <a:schemeClr val="tx1">
                      <a:alpha val="40000"/>
                    </a:schemeClr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  <a:ea typeface="Arial Unicode MS" pitchFamily="34" charset="-128"/>
                <a:cs typeface="Arial" pitchFamily="34" charset="0"/>
              </a:rPr>
              <a:t>puji-pujian</a:t>
            </a:r>
            <a:r>
              <a:rPr lang="en-US" sz="4000" b="1" dirty="0" smtClean="0">
                <a:ln w="28575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39700">
                    <a:schemeClr val="tx1">
                      <a:alpha val="40000"/>
                    </a:schemeClr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  <a:ea typeface="Arial Unicode MS" pitchFamily="34" charset="-128"/>
                <a:cs typeface="Arial" pitchFamily="34" charset="0"/>
              </a:rPr>
              <a:t> </a:t>
            </a:r>
            <a:r>
              <a:rPr lang="en-US" sz="4000" b="1" dirty="0" err="1" smtClean="0">
                <a:ln w="28575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39700">
                    <a:schemeClr val="tx1">
                      <a:alpha val="40000"/>
                    </a:schemeClr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  <a:ea typeface="Arial Unicode MS" pitchFamily="34" charset="-128"/>
                <a:cs typeface="Arial" pitchFamily="34" charset="0"/>
              </a:rPr>
              <a:t>hanya</a:t>
            </a:r>
            <a:r>
              <a:rPr lang="en-US" sz="4000" b="1" dirty="0" smtClean="0">
                <a:ln w="28575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39700">
                    <a:schemeClr val="tx1">
                      <a:alpha val="40000"/>
                    </a:schemeClr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  <a:ea typeface="Arial Unicode MS" pitchFamily="34" charset="-128"/>
                <a:cs typeface="Arial" pitchFamily="34" charset="0"/>
              </a:rPr>
              <a:t> </a:t>
            </a:r>
            <a:r>
              <a:rPr lang="en-US" sz="4000" b="1" dirty="0" err="1" smtClean="0">
                <a:ln w="28575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39700">
                    <a:schemeClr val="tx1">
                      <a:alpha val="40000"/>
                    </a:schemeClr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  <a:ea typeface="Arial Unicode MS" pitchFamily="34" charset="-128"/>
                <a:cs typeface="Arial" pitchFamily="34" charset="0"/>
              </a:rPr>
              <a:t>bagi</a:t>
            </a:r>
            <a:r>
              <a:rPr lang="en-US" sz="4000" b="1" dirty="0" smtClean="0">
                <a:ln w="28575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39700">
                    <a:schemeClr val="tx1">
                      <a:alpha val="40000"/>
                    </a:schemeClr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  <a:ea typeface="Arial Unicode MS" pitchFamily="34" charset="-128"/>
                <a:cs typeface="Arial" pitchFamily="34" charset="0"/>
              </a:rPr>
              <a:t> Allah S.W.T.</a:t>
            </a:r>
            <a:endParaRPr lang="en-US" sz="4000" b="1" dirty="0">
              <a:ln w="28575">
                <a:solidFill>
                  <a:schemeClr val="tx1"/>
                </a:solidFill>
              </a:ln>
              <a:solidFill>
                <a:schemeClr val="bg1"/>
              </a:solidFill>
              <a:effectLst>
                <a:glow rad="139700">
                  <a:schemeClr val="tx1">
                    <a:alpha val="40000"/>
                  </a:schemeClr>
                </a:glow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Arial Black" pitchFamily="34" charset="0"/>
              <a:ea typeface="Arial Unicode MS" pitchFamily="34" charset="-128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4822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95250"/>
            <a:ext cx="9144000" cy="676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Rectangle 2"/>
          <p:cNvSpPr/>
          <p:nvPr/>
        </p:nvSpPr>
        <p:spPr>
          <a:xfrm>
            <a:off x="378768" y="1561743"/>
            <a:ext cx="8460432" cy="2400657"/>
          </a:xfrm>
          <a:prstGeom prst="rect">
            <a:avLst/>
          </a:prstGeom>
          <a:solidFill>
            <a:schemeClr val="lt1">
              <a:alpha val="53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rtl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SA" sz="15000" b="1" dirty="0" smtClean="0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itchFamily="2" charset="-78"/>
                <a:cs typeface="Traditional Arabic" pitchFamily="2" charset="-78"/>
              </a:rPr>
              <a:t>الْحَمْدُ</a:t>
            </a:r>
            <a:r>
              <a:rPr lang="en-US" sz="15000" b="1" dirty="0" smtClean="0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itchFamily="2" charset="-78"/>
                <a:cs typeface="Traditional Arabic" pitchFamily="2" charset="-78"/>
              </a:rPr>
              <a:t> </a:t>
            </a:r>
            <a:r>
              <a:rPr lang="ar-SA" sz="15000" b="1" dirty="0" smtClean="0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itchFamily="2" charset="-78"/>
                <a:cs typeface="Traditional Arabic" pitchFamily="2" charset="-78"/>
              </a:rPr>
              <a:t>للهِ</a:t>
            </a:r>
            <a:endParaRPr lang="en-US" sz="15000" b="1" dirty="0">
              <a:ln>
                <a:solidFill>
                  <a:sysClr val="windowText" lastClr="000000"/>
                </a:solidFill>
              </a:ln>
              <a:solidFill>
                <a:srgbClr val="FFFF00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aditional Arabic" pitchFamily="2" charset="-78"/>
              <a:cs typeface="Traditional Arabic" pitchFamily="2" charset="-78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85720" y="5001161"/>
            <a:ext cx="8286808" cy="1323439"/>
          </a:xfrm>
          <a:prstGeom prst="rect">
            <a:avLst/>
          </a:prstGeom>
          <a:noFill/>
          <a:ln w="57150">
            <a:noFill/>
          </a:ln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b="1" dirty="0" err="1">
                <a:ln w="28575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39700">
                    <a:schemeClr val="tx1">
                      <a:alpha val="40000"/>
                    </a:schemeClr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  <a:ea typeface="Arial Unicode MS" pitchFamily="34" charset="-128"/>
                <a:cs typeface="Arial" pitchFamily="34" charset="0"/>
              </a:rPr>
              <a:t>Segala</a:t>
            </a:r>
            <a:r>
              <a:rPr lang="en-US" sz="4000" b="1" dirty="0">
                <a:ln w="28575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39700">
                    <a:schemeClr val="tx1">
                      <a:alpha val="40000"/>
                    </a:schemeClr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  <a:ea typeface="Arial Unicode MS" pitchFamily="34" charset="-128"/>
                <a:cs typeface="Arial" pitchFamily="34" charset="0"/>
              </a:rPr>
              <a:t> </a:t>
            </a:r>
            <a:r>
              <a:rPr lang="en-US" sz="4000" b="1" dirty="0" err="1" smtClean="0">
                <a:ln w="28575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39700">
                    <a:schemeClr val="tx1">
                      <a:alpha val="40000"/>
                    </a:schemeClr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  <a:ea typeface="Arial Unicode MS" pitchFamily="34" charset="-128"/>
                <a:cs typeface="Arial" pitchFamily="34" charset="0"/>
              </a:rPr>
              <a:t>puji-pujian</a:t>
            </a:r>
            <a:r>
              <a:rPr lang="en-US" sz="4000" b="1" dirty="0" smtClean="0">
                <a:ln w="28575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39700">
                    <a:schemeClr val="tx1">
                      <a:alpha val="40000"/>
                    </a:schemeClr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  <a:ea typeface="Arial Unicode MS" pitchFamily="34" charset="-128"/>
                <a:cs typeface="Arial" pitchFamily="34" charset="0"/>
              </a:rPr>
              <a:t> </a:t>
            </a:r>
            <a:r>
              <a:rPr lang="en-US" sz="4000" b="1" dirty="0" err="1" smtClean="0">
                <a:ln w="28575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39700">
                    <a:schemeClr val="tx1">
                      <a:alpha val="40000"/>
                    </a:schemeClr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  <a:ea typeface="Arial Unicode MS" pitchFamily="34" charset="-128"/>
                <a:cs typeface="Arial" pitchFamily="34" charset="0"/>
              </a:rPr>
              <a:t>hanya</a:t>
            </a:r>
            <a:r>
              <a:rPr lang="en-US" sz="4000" b="1" dirty="0" smtClean="0">
                <a:ln w="28575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39700">
                    <a:schemeClr val="tx1">
                      <a:alpha val="40000"/>
                    </a:schemeClr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  <a:ea typeface="Arial Unicode MS" pitchFamily="34" charset="-128"/>
                <a:cs typeface="Arial" pitchFamily="34" charset="0"/>
              </a:rPr>
              <a:t> </a:t>
            </a:r>
            <a:r>
              <a:rPr lang="en-US" sz="4000" b="1" dirty="0" err="1" smtClean="0">
                <a:ln w="28575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39700">
                    <a:schemeClr val="tx1">
                      <a:alpha val="40000"/>
                    </a:schemeClr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  <a:ea typeface="Arial Unicode MS" pitchFamily="34" charset="-128"/>
                <a:cs typeface="Arial" pitchFamily="34" charset="0"/>
              </a:rPr>
              <a:t>bagi</a:t>
            </a:r>
            <a:r>
              <a:rPr lang="en-US" sz="4000" b="1" dirty="0" smtClean="0">
                <a:ln w="28575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39700">
                    <a:schemeClr val="tx1">
                      <a:alpha val="40000"/>
                    </a:schemeClr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  <a:ea typeface="Arial Unicode MS" pitchFamily="34" charset="-128"/>
                <a:cs typeface="Arial" pitchFamily="34" charset="0"/>
              </a:rPr>
              <a:t> Allah S.W.T.</a:t>
            </a:r>
            <a:endParaRPr lang="en-US" sz="4000" b="1" dirty="0">
              <a:ln w="28575">
                <a:solidFill>
                  <a:schemeClr val="tx1"/>
                </a:solidFill>
              </a:ln>
              <a:solidFill>
                <a:schemeClr val="bg1"/>
              </a:solidFill>
              <a:effectLst>
                <a:glow rad="139700">
                  <a:schemeClr val="tx1">
                    <a:alpha val="40000"/>
                  </a:schemeClr>
                </a:glow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Arial Black" pitchFamily="34" charset="0"/>
              <a:ea typeface="Arial Unicode MS" pitchFamily="34" charset="-128"/>
              <a:cs typeface="Arial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43418" y="269032"/>
            <a:ext cx="750099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000" dirty="0" err="1">
                <a:ln w="12700">
                  <a:solidFill>
                    <a:sysClr val="windowText" lastClr="000000"/>
                  </a:solidFill>
                </a:ln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+mn-cs"/>
              </a:rPr>
              <a:t>Pujian</a:t>
            </a:r>
            <a:r>
              <a:rPr lang="en-US" sz="3000" dirty="0">
                <a:ln w="12700">
                  <a:solidFill>
                    <a:sysClr val="windowText" lastClr="000000"/>
                  </a:solidFill>
                </a:ln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+mn-cs"/>
              </a:rPr>
              <a:t> </a:t>
            </a:r>
            <a:r>
              <a:rPr lang="en-US" sz="3000" dirty="0" err="1">
                <a:ln w="12700">
                  <a:solidFill>
                    <a:sysClr val="windowText" lastClr="000000"/>
                  </a:solidFill>
                </a:ln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+mn-cs"/>
              </a:rPr>
              <a:t>Kepada</a:t>
            </a:r>
            <a:r>
              <a:rPr lang="en-US" sz="3000" dirty="0">
                <a:ln w="12700">
                  <a:solidFill>
                    <a:sysClr val="windowText" lastClr="000000"/>
                  </a:solidFill>
                </a:ln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+mn-cs"/>
              </a:rPr>
              <a:t> Allah S.W.T.</a:t>
            </a:r>
          </a:p>
        </p:txBody>
      </p:sp>
    </p:spTree>
    <p:extLst>
      <p:ext uri="{BB962C8B-B14F-4D97-AF65-F5344CB8AC3E}">
        <p14:creationId xmlns:p14="http://schemas.microsoft.com/office/powerpoint/2010/main" val="689604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95250"/>
            <a:ext cx="9144000" cy="676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Rectangle 2"/>
          <p:cNvSpPr/>
          <p:nvPr/>
        </p:nvSpPr>
        <p:spPr>
          <a:xfrm>
            <a:off x="714348" y="152400"/>
            <a:ext cx="750099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600" dirty="0" err="1" smtClean="0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Syahadah</a:t>
            </a:r>
            <a:endParaRPr lang="en-US" sz="3600" dirty="0">
              <a:ln>
                <a:solidFill>
                  <a:sysClr val="windowText" lastClr="000000"/>
                </a:solidFill>
              </a:ln>
              <a:solidFill>
                <a:prstClr val="white"/>
              </a:solidFill>
              <a:effectLst>
                <a:glow rad="101600">
                  <a:prstClr val="black">
                    <a:alpha val="60000"/>
                  </a:prst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98060" y="1524000"/>
            <a:ext cx="8460432" cy="1754326"/>
          </a:xfrm>
          <a:prstGeom prst="rect">
            <a:avLst/>
          </a:prstGeom>
          <a:solidFill>
            <a:schemeClr val="lt1">
              <a:alpha val="53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rtl="1"/>
            <a:r>
              <a:rPr lang="ar-SA" sz="5400" b="1" dirty="0">
                <a:solidFill>
                  <a:srgbClr val="FFFF00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raditional Arabic" pitchFamily="2" charset="-78"/>
              </a:rPr>
              <a:t>وَأَشْهَدُ أَنْ </a:t>
            </a:r>
            <a:r>
              <a:rPr lang="ar-SA" sz="5400" b="1" dirty="0" smtClean="0">
                <a:solidFill>
                  <a:srgbClr val="FFFF00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raditional Arabic" pitchFamily="2" charset="-78"/>
              </a:rPr>
              <a:t>لا </a:t>
            </a:r>
            <a:r>
              <a:rPr lang="ar-SA" sz="5400" b="1" dirty="0">
                <a:solidFill>
                  <a:srgbClr val="FFFF00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raditional Arabic" pitchFamily="2" charset="-78"/>
              </a:rPr>
              <a:t>إِلَهَ </a:t>
            </a:r>
            <a:r>
              <a:rPr lang="ar-SA" sz="5400" b="1" dirty="0" smtClean="0">
                <a:solidFill>
                  <a:srgbClr val="FFFF00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raditional Arabic" pitchFamily="2" charset="-78"/>
              </a:rPr>
              <a:t>إِلا </a:t>
            </a:r>
            <a:r>
              <a:rPr lang="ar-SA" sz="5400" b="1" dirty="0">
                <a:solidFill>
                  <a:srgbClr val="FFFF00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raditional Arabic" pitchFamily="2" charset="-78"/>
              </a:rPr>
              <a:t>اللهُ وَحْدَهُ </a:t>
            </a:r>
            <a:r>
              <a:rPr lang="ar-SA" sz="5400" b="1" dirty="0" smtClean="0">
                <a:solidFill>
                  <a:srgbClr val="FFFF00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raditional Arabic" pitchFamily="2" charset="-78"/>
              </a:rPr>
              <a:t>لا </a:t>
            </a:r>
            <a:r>
              <a:rPr lang="ar-SA" sz="5400" b="1" dirty="0">
                <a:solidFill>
                  <a:srgbClr val="FFFF00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raditional Arabic" pitchFamily="2" charset="-78"/>
              </a:rPr>
              <a:t>شَرِيْكَ لَهُ، </a:t>
            </a:r>
            <a:endParaRPr lang="ar-SA" sz="5400" b="1" dirty="0" smtClean="0">
              <a:solidFill>
                <a:srgbClr val="FFFF00"/>
              </a:solidFill>
              <a:effectLst>
                <a:glow rad="101600">
                  <a:prstClr val="black">
                    <a:alpha val="60000"/>
                  </a:prst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raditional Arabic" pitchFamily="2" charset="-78"/>
            </a:endParaRPr>
          </a:p>
          <a:p>
            <a:pPr algn="ctr" rtl="1"/>
            <a:r>
              <a:rPr lang="ar-SA" sz="5400" b="1" dirty="0" smtClean="0">
                <a:solidFill>
                  <a:srgbClr val="FFFF00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raditional Arabic" pitchFamily="2" charset="-78"/>
              </a:rPr>
              <a:t>وَأَشْهَدُ </a:t>
            </a:r>
            <a:r>
              <a:rPr lang="ar-SA" sz="5400" b="1" dirty="0">
                <a:solidFill>
                  <a:srgbClr val="FFFF00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raditional Arabic" pitchFamily="2" charset="-78"/>
              </a:rPr>
              <a:t>أَنَّ سَيِّدَنَا مُحَمَّدًا عَبْدُهُ وَرَسُوْلُهُ. </a:t>
            </a:r>
            <a:endParaRPr lang="ms-MY" sz="5400" dirty="0">
              <a:solidFill>
                <a:srgbClr val="FFFF00"/>
              </a:solidFill>
              <a:effectLst>
                <a:glow rad="101600">
                  <a:prstClr val="black">
                    <a:alpha val="60000"/>
                  </a:prst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aditional Arabic" pitchFamily="18" charset="-78"/>
              <a:cs typeface="Traditional Arabic" pitchFamily="2" charset="-78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84872" y="3810000"/>
            <a:ext cx="8286808" cy="2246769"/>
          </a:xfrm>
          <a:prstGeom prst="rect">
            <a:avLst/>
          </a:prstGeom>
          <a:noFill/>
          <a:ln w="57150"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800" b="1" dirty="0" err="1">
                <a:ln w="6350">
                  <a:solidFill>
                    <a:prstClr val="black"/>
                  </a:solidFill>
                  <a:prstDash val="solid"/>
                </a:ln>
                <a:solidFill>
                  <a:srgbClr val="EEECE1">
                    <a:tint val="85000"/>
                    <a:satMod val="155000"/>
                  </a:srgbClr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  <a:latin typeface="Arial Black" pitchFamily="34" charset="0"/>
                <a:ea typeface="Arial Unicode MS" pitchFamily="34" charset="-128"/>
                <a:cs typeface="Arial" pitchFamily="34" charset="0"/>
              </a:rPr>
              <a:t>Aku</a:t>
            </a:r>
            <a:r>
              <a:rPr lang="en-US" sz="2800" b="1" dirty="0">
                <a:ln w="6350">
                  <a:solidFill>
                    <a:prstClr val="black"/>
                  </a:solidFill>
                  <a:prstDash val="solid"/>
                </a:ln>
                <a:solidFill>
                  <a:srgbClr val="EEECE1">
                    <a:tint val="85000"/>
                    <a:satMod val="155000"/>
                  </a:srgbClr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  <a:latin typeface="Arial Black" pitchFamily="34" charset="0"/>
                <a:ea typeface="Arial Unicode MS" pitchFamily="34" charset="-128"/>
                <a:cs typeface="Arial" pitchFamily="34" charset="0"/>
              </a:rPr>
              <a:t> </a:t>
            </a:r>
            <a:r>
              <a:rPr lang="en-US" sz="2800" b="1" dirty="0" err="1">
                <a:ln w="6350">
                  <a:solidFill>
                    <a:prstClr val="black"/>
                  </a:solidFill>
                  <a:prstDash val="solid"/>
                </a:ln>
                <a:solidFill>
                  <a:srgbClr val="EEECE1">
                    <a:tint val="85000"/>
                    <a:satMod val="155000"/>
                  </a:srgbClr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  <a:latin typeface="Arial Black" pitchFamily="34" charset="0"/>
                <a:ea typeface="Arial Unicode MS" pitchFamily="34" charset="-128"/>
                <a:cs typeface="Arial" pitchFamily="34" charset="0"/>
              </a:rPr>
              <a:t>bersaksi</a:t>
            </a:r>
            <a:r>
              <a:rPr lang="en-US" sz="2800" b="1" dirty="0">
                <a:ln w="6350">
                  <a:solidFill>
                    <a:prstClr val="black"/>
                  </a:solidFill>
                  <a:prstDash val="solid"/>
                </a:ln>
                <a:solidFill>
                  <a:srgbClr val="EEECE1">
                    <a:tint val="85000"/>
                    <a:satMod val="155000"/>
                  </a:srgbClr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  <a:latin typeface="Arial Black" pitchFamily="34" charset="0"/>
                <a:ea typeface="Arial Unicode MS" pitchFamily="34" charset="-128"/>
                <a:cs typeface="Arial" pitchFamily="34" charset="0"/>
              </a:rPr>
              <a:t>  </a:t>
            </a:r>
            <a:r>
              <a:rPr lang="en-US" sz="2800" b="1" dirty="0" err="1">
                <a:ln w="6350">
                  <a:solidFill>
                    <a:prstClr val="black"/>
                  </a:solidFill>
                  <a:prstDash val="solid"/>
                </a:ln>
                <a:solidFill>
                  <a:srgbClr val="EEECE1">
                    <a:tint val="85000"/>
                    <a:satMod val="155000"/>
                  </a:srgbClr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  <a:latin typeface="Arial Black" pitchFamily="34" charset="0"/>
                <a:ea typeface="Arial Unicode MS" pitchFamily="34" charset="-128"/>
                <a:cs typeface="Arial" pitchFamily="34" charset="0"/>
              </a:rPr>
              <a:t>bahawa</a:t>
            </a:r>
            <a:r>
              <a:rPr lang="en-US" sz="2800" b="1" dirty="0">
                <a:ln w="6350">
                  <a:solidFill>
                    <a:prstClr val="black"/>
                  </a:solidFill>
                  <a:prstDash val="solid"/>
                </a:ln>
                <a:solidFill>
                  <a:srgbClr val="EEECE1">
                    <a:tint val="85000"/>
                    <a:satMod val="155000"/>
                  </a:srgbClr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  <a:latin typeface="Arial Black" pitchFamily="34" charset="0"/>
                <a:ea typeface="Arial Unicode MS" pitchFamily="34" charset="-128"/>
                <a:cs typeface="Arial" pitchFamily="34" charset="0"/>
              </a:rPr>
              <a:t> </a:t>
            </a:r>
            <a:r>
              <a:rPr lang="en-US" sz="2800" b="1" dirty="0" err="1">
                <a:ln w="6350">
                  <a:solidFill>
                    <a:prstClr val="black"/>
                  </a:solidFill>
                  <a:prstDash val="solid"/>
                </a:ln>
                <a:solidFill>
                  <a:srgbClr val="EEECE1">
                    <a:tint val="85000"/>
                    <a:satMod val="155000"/>
                  </a:srgbClr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  <a:latin typeface="Arial Black" pitchFamily="34" charset="0"/>
                <a:ea typeface="Arial Unicode MS" pitchFamily="34" charset="-128"/>
                <a:cs typeface="Arial" pitchFamily="34" charset="0"/>
              </a:rPr>
              <a:t>sesungguhnya</a:t>
            </a:r>
            <a:r>
              <a:rPr lang="en-US" sz="2800" b="1" dirty="0">
                <a:ln w="6350">
                  <a:solidFill>
                    <a:prstClr val="black"/>
                  </a:solidFill>
                  <a:prstDash val="solid"/>
                </a:ln>
                <a:solidFill>
                  <a:srgbClr val="EEECE1">
                    <a:tint val="85000"/>
                    <a:satMod val="155000"/>
                  </a:srgbClr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  <a:latin typeface="Arial Black" pitchFamily="34" charset="0"/>
                <a:ea typeface="Arial Unicode MS" pitchFamily="34" charset="-128"/>
                <a:cs typeface="Arial" pitchFamily="34" charset="0"/>
              </a:rPr>
              <a:t> </a:t>
            </a:r>
            <a:r>
              <a:rPr lang="en-US" sz="2800" b="1" dirty="0" err="1">
                <a:ln w="6350">
                  <a:solidFill>
                    <a:prstClr val="black"/>
                  </a:solidFill>
                  <a:prstDash val="solid"/>
                </a:ln>
                <a:solidFill>
                  <a:srgbClr val="EEECE1">
                    <a:tint val="85000"/>
                    <a:satMod val="155000"/>
                  </a:srgbClr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  <a:latin typeface="Arial Black" pitchFamily="34" charset="0"/>
                <a:ea typeface="Arial Unicode MS" pitchFamily="34" charset="-128"/>
                <a:cs typeface="Arial" pitchFamily="34" charset="0"/>
              </a:rPr>
              <a:t>tiada</a:t>
            </a:r>
            <a:r>
              <a:rPr lang="en-US" sz="2800" b="1" dirty="0">
                <a:ln w="6350">
                  <a:solidFill>
                    <a:prstClr val="black"/>
                  </a:solidFill>
                  <a:prstDash val="solid"/>
                </a:ln>
                <a:solidFill>
                  <a:srgbClr val="EEECE1">
                    <a:tint val="85000"/>
                    <a:satMod val="155000"/>
                  </a:srgbClr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  <a:latin typeface="Arial Black" pitchFamily="34" charset="0"/>
                <a:ea typeface="Arial Unicode MS" pitchFamily="34" charset="-128"/>
                <a:cs typeface="Arial" pitchFamily="34" charset="0"/>
              </a:rPr>
              <a:t> </a:t>
            </a:r>
            <a:r>
              <a:rPr lang="en-US" sz="2800" b="1" dirty="0" err="1">
                <a:ln w="6350">
                  <a:solidFill>
                    <a:prstClr val="black"/>
                  </a:solidFill>
                  <a:prstDash val="solid"/>
                </a:ln>
                <a:solidFill>
                  <a:srgbClr val="EEECE1">
                    <a:tint val="85000"/>
                    <a:satMod val="155000"/>
                  </a:srgbClr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  <a:latin typeface="Arial Black" pitchFamily="34" charset="0"/>
                <a:ea typeface="Arial Unicode MS" pitchFamily="34" charset="-128"/>
                <a:cs typeface="Arial" pitchFamily="34" charset="0"/>
              </a:rPr>
              <a:t>tuhan</a:t>
            </a:r>
            <a:r>
              <a:rPr lang="en-US" sz="2800" b="1" dirty="0">
                <a:ln w="6350">
                  <a:solidFill>
                    <a:prstClr val="black"/>
                  </a:solidFill>
                  <a:prstDash val="solid"/>
                </a:ln>
                <a:solidFill>
                  <a:srgbClr val="EEECE1">
                    <a:tint val="85000"/>
                    <a:satMod val="155000"/>
                  </a:srgbClr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  <a:latin typeface="Arial Black" pitchFamily="34" charset="0"/>
                <a:ea typeface="Arial Unicode MS" pitchFamily="34" charset="-128"/>
                <a:cs typeface="Arial" pitchFamily="34" charset="0"/>
              </a:rPr>
              <a:t> </a:t>
            </a:r>
            <a:r>
              <a:rPr lang="en-US" sz="2800" b="1" dirty="0" err="1">
                <a:ln w="6350">
                  <a:solidFill>
                    <a:prstClr val="black"/>
                  </a:solidFill>
                  <a:prstDash val="solid"/>
                </a:ln>
                <a:solidFill>
                  <a:srgbClr val="EEECE1">
                    <a:tint val="85000"/>
                    <a:satMod val="155000"/>
                  </a:srgbClr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  <a:latin typeface="Arial Black" pitchFamily="34" charset="0"/>
                <a:ea typeface="Arial Unicode MS" pitchFamily="34" charset="-128"/>
                <a:cs typeface="Arial" pitchFamily="34" charset="0"/>
              </a:rPr>
              <a:t>melainkan</a:t>
            </a:r>
            <a:r>
              <a:rPr lang="en-US" sz="2800" b="1" dirty="0">
                <a:ln w="6350">
                  <a:solidFill>
                    <a:prstClr val="black"/>
                  </a:solidFill>
                  <a:prstDash val="solid"/>
                </a:ln>
                <a:solidFill>
                  <a:srgbClr val="EEECE1">
                    <a:tint val="85000"/>
                    <a:satMod val="155000"/>
                  </a:srgbClr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  <a:latin typeface="Arial Black" pitchFamily="34" charset="0"/>
                <a:ea typeface="Arial Unicode MS" pitchFamily="34" charset="-128"/>
                <a:cs typeface="Arial" pitchFamily="34" charset="0"/>
              </a:rPr>
              <a:t> </a:t>
            </a:r>
            <a:r>
              <a:rPr lang="en-US" sz="2800" b="1" dirty="0" smtClean="0">
                <a:ln w="6350">
                  <a:solidFill>
                    <a:prstClr val="black"/>
                  </a:solidFill>
                  <a:prstDash val="solid"/>
                </a:ln>
                <a:solidFill>
                  <a:srgbClr val="EEECE1">
                    <a:tint val="85000"/>
                    <a:satMod val="155000"/>
                  </a:srgbClr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  <a:latin typeface="Arial Black" pitchFamily="34" charset="0"/>
                <a:ea typeface="Arial Unicode MS" pitchFamily="34" charset="-128"/>
                <a:cs typeface="Arial" pitchFamily="34" charset="0"/>
              </a:rPr>
              <a:t>Allah,</a:t>
            </a:r>
            <a:r>
              <a:rPr lang="ar-SA" sz="2800" b="1" dirty="0" smtClean="0">
                <a:ln w="6350">
                  <a:solidFill>
                    <a:prstClr val="black"/>
                  </a:solidFill>
                  <a:prstDash val="solid"/>
                </a:ln>
                <a:solidFill>
                  <a:srgbClr val="EEECE1">
                    <a:tint val="85000"/>
                    <a:satMod val="155000"/>
                  </a:srgbClr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  <a:latin typeface="Arial Black" pitchFamily="34" charset="0"/>
                <a:ea typeface="Arial Unicode MS" pitchFamily="34" charset="-128"/>
                <a:cs typeface="Arial" pitchFamily="34" charset="0"/>
              </a:rPr>
              <a:t> </a:t>
            </a:r>
            <a:r>
              <a:rPr lang="en-US" sz="2800" b="1" dirty="0" smtClean="0">
                <a:ln w="6350">
                  <a:solidFill>
                    <a:prstClr val="black"/>
                  </a:solidFill>
                  <a:prstDash val="solid"/>
                </a:ln>
                <a:solidFill>
                  <a:srgbClr val="EEECE1">
                    <a:tint val="85000"/>
                    <a:satMod val="155000"/>
                  </a:srgbClr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  <a:latin typeface="Arial Black" pitchFamily="34" charset="0"/>
                <a:ea typeface="Arial Unicode MS" pitchFamily="34" charset="-128"/>
                <a:cs typeface="Arial" pitchFamily="34" charset="0"/>
              </a:rPr>
              <a:t> yang </a:t>
            </a:r>
            <a:r>
              <a:rPr lang="en-US" sz="2800" b="1" dirty="0" err="1" smtClean="0">
                <a:ln w="6350">
                  <a:solidFill>
                    <a:prstClr val="black"/>
                  </a:solidFill>
                  <a:prstDash val="solid"/>
                </a:ln>
                <a:solidFill>
                  <a:srgbClr val="EEECE1">
                    <a:tint val="85000"/>
                    <a:satMod val="155000"/>
                  </a:srgbClr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  <a:latin typeface="Arial Black" pitchFamily="34" charset="0"/>
                <a:ea typeface="Arial Unicode MS" pitchFamily="34" charset="-128"/>
                <a:cs typeface="Arial" pitchFamily="34" charset="0"/>
              </a:rPr>
              <a:t>Maha</a:t>
            </a:r>
            <a:r>
              <a:rPr lang="en-US" sz="2800" b="1" dirty="0" smtClean="0">
                <a:ln w="6350">
                  <a:solidFill>
                    <a:prstClr val="black"/>
                  </a:solidFill>
                  <a:prstDash val="solid"/>
                </a:ln>
                <a:solidFill>
                  <a:srgbClr val="EEECE1">
                    <a:tint val="85000"/>
                    <a:satMod val="155000"/>
                  </a:srgbClr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  <a:latin typeface="Arial Black" pitchFamily="34" charset="0"/>
                <a:ea typeface="Arial Unicode MS" pitchFamily="34" charset="-128"/>
                <a:cs typeface="Arial" pitchFamily="34" charset="0"/>
              </a:rPr>
              <a:t> </a:t>
            </a:r>
            <a:r>
              <a:rPr lang="en-US" sz="2800" b="1" dirty="0" err="1" smtClean="0">
                <a:ln w="6350">
                  <a:solidFill>
                    <a:prstClr val="black"/>
                  </a:solidFill>
                  <a:prstDash val="solid"/>
                </a:ln>
                <a:solidFill>
                  <a:srgbClr val="EEECE1">
                    <a:tint val="85000"/>
                    <a:satMod val="155000"/>
                  </a:srgbClr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  <a:latin typeface="Arial Black" pitchFamily="34" charset="0"/>
                <a:ea typeface="Arial Unicode MS" pitchFamily="34" charset="-128"/>
                <a:cs typeface="Arial" pitchFamily="34" charset="0"/>
              </a:rPr>
              <a:t>Esa</a:t>
            </a:r>
            <a:r>
              <a:rPr lang="en-US" sz="2800" b="1" dirty="0" smtClean="0">
                <a:ln w="6350">
                  <a:solidFill>
                    <a:prstClr val="black"/>
                  </a:solidFill>
                  <a:prstDash val="solid"/>
                </a:ln>
                <a:solidFill>
                  <a:srgbClr val="EEECE1">
                    <a:tint val="85000"/>
                    <a:satMod val="155000"/>
                  </a:srgbClr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  <a:latin typeface="Arial Black" pitchFamily="34" charset="0"/>
                <a:ea typeface="Arial Unicode MS" pitchFamily="34" charset="-128"/>
                <a:cs typeface="Arial" pitchFamily="34" charset="0"/>
              </a:rPr>
              <a:t>, </a:t>
            </a:r>
            <a:r>
              <a:rPr lang="en-US" sz="2800" b="1" dirty="0" err="1" smtClean="0">
                <a:ln w="6350">
                  <a:solidFill>
                    <a:prstClr val="black"/>
                  </a:solidFill>
                  <a:prstDash val="solid"/>
                </a:ln>
                <a:solidFill>
                  <a:srgbClr val="EEECE1">
                    <a:tint val="85000"/>
                    <a:satMod val="155000"/>
                  </a:srgbClr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  <a:latin typeface="Arial Black" pitchFamily="34" charset="0"/>
                <a:ea typeface="Arial Unicode MS" pitchFamily="34" charset="-128"/>
                <a:cs typeface="Arial" pitchFamily="34" charset="0"/>
              </a:rPr>
              <a:t>tiada</a:t>
            </a:r>
            <a:r>
              <a:rPr lang="en-US" sz="2800" b="1" dirty="0" smtClean="0">
                <a:ln w="6350">
                  <a:solidFill>
                    <a:prstClr val="black"/>
                  </a:solidFill>
                  <a:prstDash val="solid"/>
                </a:ln>
                <a:solidFill>
                  <a:srgbClr val="EEECE1">
                    <a:tint val="85000"/>
                    <a:satMod val="155000"/>
                  </a:srgbClr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  <a:latin typeface="Arial Black" pitchFamily="34" charset="0"/>
                <a:ea typeface="Arial Unicode MS" pitchFamily="34" charset="-128"/>
                <a:cs typeface="Arial" pitchFamily="34" charset="0"/>
              </a:rPr>
              <a:t> </a:t>
            </a:r>
            <a:r>
              <a:rPr lang="en-US" sz="2800" b="1" dirty="0" err="1">
                <a:ln w="6350">
                  <a:solidFill>
                    <a:prstClr val="black"/>
                  </a:solidFill>
                  <a:prstDash val="solid"/>
                </a:ln>
                <a:solidFill>
                  <a:srgbClr val="EEECE1">
                    <a:tint val="85000"/>
                    <a:satMod val="155000"/>
                  </a:srgbClr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  <a:latin typeface="Arial Black" pitchFamily="34" charset="0"/>
                <a:ea typeface="Arial Unicode MS" pitchFamily="34" charset="-128"/>
                <a:cs typeface="Arial" pitchFamily="34" charset="0"/>
              </a:rPr>
              <a:t>sekutu</a:t>
            </a:r>
            <a:r>
              <a:rPr lang="en-US" sz="2800" b="1" dirty="0">
                <a:ln w="6350">
                  <a:solidFill>
                    <a:prstClr val="black"/>
                  </a:solidFill>
                  <a:prstDash val="solid"/>
                </a:ln>
                <a:solidFill>
                  <a:srgbClr val="EEECE1">
                    <a:tint val="85000"/>
                    <a:satMod val="155000"/>
                  </a:srgbClr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  <a:latin typeface="Arial Black" pitchFamily="34" charset="0"/>
                <a:ea typeface="Arial Unicode MS" pitchFamily="34" charset="-128"/>
                <a:cs typeface="Arial" pitchFamily="34" charset="0"/>
              </a:rPr>
              <a:t> </a:t>
            </a:r>
            <a:r>
              <a:rPr lang="en-US" sz="2800" b="1" dirty="0" err="1">
                <a:ln w="6350">
                  <a:solidFill>
                    <a:prstClr val="black"/>
                  </a:solidFill>
                  <a:prstDash val="solid"/>
                </a:ln>
                <a:solidFill>
                  <a:srgbClr val="EEECE1">
                    <a:tint val="85000"/>
                    <a:satMod val="155000"/>
                  </a:srgbClr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  <a:latin typeface="Arial Black" pitchFamily="34" charset="0"/>
                <a:ea typeface="Arial Unicode MS" pitchFamily="34" charset="-128"/>
                <a:cs typeface="Arial" pitchFamily="34" charset="0"/>
              </a:rPr>
              <a:t>bagi</a:t>
            </a:r>
            <a:r>
              <a:rPr lang="en-US" sz="2800" b="1" dirty="0">
                <a:ln w="6350">
                  <a:solidFill>
                    <a:prstClr val="black"/>
                  </a:solidFill>
                  <a:prstDash val="solid"/>
                </a:ln>
                <a:solidFill>
                  <a:srgbClr val="EEECE1">
                    <a:tint val="85000"/>
                    <a:satMod val="155000"/>
                  </a:srgbClr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  <a:latin typeface="Arial Black" pitchFamily="34" charset="0"/>
                <a:ea typeface="Arial Unicode MS" pitchFamily="34" charset="-128"/>
                <a:cs typeface="Arial" pitchFamily="34" charset="0"/>
              </a:rPr>
              <a:t>-Nya </a:t>
            </a:r>
            <a:r>
              <a:rPr lang="en-US" sz="2800" b="1" dirty="0" err="1">
                <a:ln w="6350">
                  <a:solidFill>
                    <a:prstClr val="black"/>
                  </a:solidFill>
                  <a:prstDash val="solid"/>
                </a:ln>
                <a:solidFill>
                  <a:srgbClr val="EEECE1">
                    <a:tint val="85000"/>
                    <a:satMod val="155000"/>
                  </a:srgbClr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  <a:latin typeface="Arial Black" pitchFamily="34" charset="0"/>
                <a:ea typeface="Arial Unicode MS" pitchFamily="34" charset="-128"/>
                <a:cs typeface="Arial" pitchFamily="34" charset="0"/>
              </a:rPr>
              <a:t>dan</a:t>
            </a:r>
            <a:r>
              <a:rPr lang="en-US" sz="2800" b="1" dirty="0">
                <a:ln w="6350">
                  <a:solidFill>
                    <a:prstClr val="black"/>
                  </a:solidFill>
                  <a:prstDash val="solid"/>
                </a:ln>
                <a:solidFill>
                  <a:srgbClr val="EEECE1">
                    <a:tint val="85000"/>
                    <a:satMod val="155000"/>
                  </a:srgbClr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  <a:latin typeface="Arial Black" pitchFamily="34" charset="0"/>
                <a:ea typeface="Arial Unicode MS" pitchFamily="34" charset="-128"/>
                <a:cs typeface="Arial" pitchFamily="34" charset="0"/>
              </a:rPr>
              <a:t> </a:t>
            </a:r>
            <a:r>
              <a:rPr lang="en-US" sz="2800" b="1" dirty="0" err="1">
                <a:ln w="6350">
                  <a:solidFill>
                    <a:prstClr val="black"/>
                  </a:solidFill>
                  <a:prstDash val="solid"/>
                </a:ln>
                <a:solidFill>
                  <a:srgbClr val="EEECE1">
                    <a:tint val="85000"/>
                    <a:satMod val="155000"/>
                  </a:srgbClr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  <a:latin typeface="Arial Black" pitchFamily="34" charset="0"/>
                <a:ea typeface="Arial Unicode MS" pitchFamily="34" charset="-128"/>
                <a:cs typeface="Arial" pitchFamily="34" charset="0"/>
              </a:rPr>
              <a:t>juga</a:t>
            </a:r>
            <a:r>
              <a:rPr lang="en-US" sz="2800" b="1" dirty="0">
                <a:ln w="6350">
                  <a:solidFill>
                    <a:prstClr val="black"/>
                  </a:solidFill>
                  <a:prstDash val="solid"/>
                </a:ln>
                <a:solidFill>
                  <a:srgbClr val="EEECE1">
                    <a:tint val="85000"/>
                    <a:satMod val="155000"/>
                  </a:srgbClr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  <a:latin typeface="Arial Black" pitchFamily="34" charset="0"/>
                <a:ea typeface="Arial Unicode MS" pitchFamily="34" charset="-128"/>
                <a:cs typeface="Arial" pitchFamily="34" charset="0"/>
              </a:rPr>
              <a:t> </a:t>
            </a:r>
            <a:r>
              <a:rPr lang="en-US" sz="2800" b="1" dirty="0" err="1">
                <a:ln w="6350">
                  <a:solidFill>
                    <a:prstClr val="black"/>
                  </a:solidFill>
                  <a:prstDash val="solid"/>
                </a:ln>
                <a:solidFill>
                  <a:srgbClr val="EEECE1">
                    <a:tint val="85000"/>
                    <a:satMod val="155000"/>
                  </a:srgbClr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  <a:latin typeface="Arial Black" pitchFamily="34" charset="0"/>
                <a:ea typeface="Arial Unicode MS" pitchFamily="34" charset="-128"/>
                <a:cs typeface="Arial" pitchFamily="34" charset="0"/>
              </a:rPr>
              <a:t>aku</a:t>
            </a:r>
            <a:r>
              <a:rPr lang="en-US" sz="2800" b="1" dirty="0">
                <a:ln w="6350">
                  <a:solidFill>
                    <a:prstClr val="black"/>
                  </a:solidFill>
                  <a:prstDash val="solid"/>
                </a:ln>
                <a:solidFill>
                  <a:srgbClr val="EEECE1">
                    <a:tint val="85000"/>
                    <a:satMod val="155000"/>
                  </a:srgbClr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  <a:latin typeface="Arial Black" pitchFamily="34" charset="0"/>
                <a:ea typeface="Arial Unicode MS" pitchFamily="34" charset="-128"/>
                <a:cs typeface="Arial" pitchFamily="34" charset="0"/>
              </a:rPr>
              <a:t> </a:t>
            </a:r>
            <a:r>
              <a:rPr lang="en-US" sz="2800" b="1" dirty="0" err="1">
                <a:ln w="6350">
                  <a:solidFill>
                    <a:prstClr val="black"/>
                  </a:solidFill>
                  <a:prstDash val="solid"/>
                </a:ln>
                <a:solidFill>
                  <a:srgbClr val="EEECE1">
                    <a:tint val="85000"/>
                    <a:satMod val="155000"/>
                  </a:srgbClr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  <a:latin typeface="Arial Black" pitchFamily="34" charset="0"/>
                <a:ea typeface="Arial Unicode MS" pitchFamily="34" charset="-128"/>
                <a:cs typeface="Arial" pitchFamily="34" charset="0"/>
              </a:rPr>
              <a:t>bersaksi</a:t>
            </a:r>
            <a:r>
              <a:rPr lang="en-US" sz="2800" b="1" dirty="0">
                <a:ln w="6350">
                  <a:solidFill>
                    <a:prstClr val="black"/>
                  </a:solidFill>
                  <a:prstDash val="solid"/>
                </a:ln>
                <a:solidFill>
                  <a:srgbClr val="EEECE1">
                    <a:tint val="85000"/>
                    <a:satMod val="155000"/>
                  </a:srgbClr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  <a:latin typeface="Arial Black" pitchFamily="34" charset="0"/>
                <a:ea typeface="Arial Unicode MS" pitchFamily="34" charset="-128"/>
                <a:cs typeface="Arial" pitchFamily="34" charset="0"/>
              </a:rPr>
              <a:t> </a:t>
            </a:r>
            <a:r>
              <a:rPr lang="en-US" sz="2800" b="1" dirty="0" err="1">
                <a:ln w="6350">
                  <a:solidFill>
                    <a:prstClr val="black"/>
                  </a:solidFill>
                  <a:prstDash val="solid"/>
                </a:ln>
                <a:solidFill>
                  <a:srgbClr val="EEECE1">
                    <a:tint val="85000"/>
                    <a:satMod val="155000"/>
                  </a:srgbClr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  <a:latin typeface="Arial Black" pitchFamily="34" charset="0"/>
                <a:ea typeface="Arial Unicode MS" pitchFamily="34" charset="-128"/>
                <a:cs typeface="Arial" pitchFamily="34" charset="0"/>
              </a:rPr>
              <a:t>bahawa</a:t>
            </a:r>
            <a:r>
              <a:rPr lang="en-US" sz="2800" b="1" dirty="0">
                <a:ln w="6350">
                  <a:solidFill>
                    <a:prstClr val="black"/>
                  </a:solidFill>
                  <a:prstDash val="solid"/>
                </a:ln>
                <a:solidFill>
                  <a:srgbClr val="EEECE1">
                    <a:tint val="85000"/>
                    <a:satMod val="155000"/>
                  </a:srgbClr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  <a:latin typeface="Arial Black" pitchFamily="34" charset="0"/>
                <a:ea typeface="Arial Unicode MS" pitchFamily="34" charset="-128"/>
                <a:cs typeface="Arial" pitchFamily="34" charset="0"/>
              </a:rPr>
              <a:t> </a:t>
            </a:r>
            <a:r>
              <a:rPr lang="en-US" sz="2800" b="1" dirty="0" err="1" smtClean="0">
                <a:ln w="6350">
                  <a:solidFill>
                    <a:prstClr val="black"/>
                  </a:solidFill>
                  <a:prstDash val="solid"/>
                </a:ln>
                <a:solidFill>
                  <a:srgbClr val="EEECE1">
                    <a:tint val="85000"/>
                    <a:satMod val="155000"/>
                  </a:srgbClr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  <a:latin typeface="Arial Black" pitchFamily="34" charset="0"/>
                <a:ea typeface="Arial Unicode MS" pitchFamily="34" charset="-128"/>
                <a:cs typeface="Arial" pitchFamily="34" charset="0"/>
              </a:rPr>
              <a:t>Nabi</a:t>
            </a:r>
            <a:r>
              <a:rPr lang="en-US" sz="2800" b="1" dirty="0" smtClean="0">
                <a:ln w="6350">
                  <a:solidFill>
                    <a:prstClr val="black"/>
                  </a:solidFill>
                  <a:prstDash val="solid"/>
                </a:ln>
                <a:solidFill>
                  <a:srgbClr val="EEECE1">
                    <a:tint val="85000"/>
                    <a:satMod val="155000"/>
                  </a:srgbClr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  <a:latin typeface="Arial Black" pitchFamily="34" charset="0"/>
                <a:ea typeface="Arial Unicode MS" pitchFamily="34" charset="-128"/>
                <a:cs typeface="Arial" pitchFamily="34" charset="0"/>
              </a:rPr>
              <a:t> </a:t>
            </a:r>
            <a:r>
              <a:rPr lang="en-US" sz="2800" b="1" dirty="0">
                <a:ln w="6350">
                  <a:solidFill>
                    <a:prstClr val="black"/>
                  </a:solidFill>
                  <a:prstDash val="solid"/>
                </a:ln>
                <a:solidFill>
                  <a:srgbClr val="EEECE1">
                    <a:tint val="85000"/>
                    <a:satMod val="155000"/>
                  </a:srgbClr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  <a:latin typeface="Arial Black" pitchFamily="34" charset="0"/>
                <a:ea typeface="Arial Unicode MS" pitchFamily="34" charset="-128"/>
                <a:cs typeface="Arial" pitchFamily="34" charset="0"/>
              </a:rPr>
              <a:t>Muhammad S.A.W </a:t>
            </a:r>
            <a:r>
              <a:rPr lang="en-US" sz="2800" b="1" dirty="0" err="1">
                <a:ln w="6350">
                  <a:solidFill>
                    <a:prstClr val="black"/>
                  </a:solidFill>
                  <a:prstDash val="solid"/>
                </a:ln>
                <a:solidFill>
                  <a:srgbClr val="EEECE1">
                    <a:tint val="85000"/>
                    <a:satMod val="155000"/>
                  </a:srgbClr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  <a:latin typeface="Arial Black" pitchFamily="34" charset="0"/>
                <a:ea typeface="Arial Unicode MS" pitchFamily="34" charset="-128"/>
                <a:cs typeface="Arial" pitchFamily="34" charset="0"/>
              </a:rPr>
              <a:t>hamba</a:t>
            </a:r>
            <a:r>
              <a:rPr lang="en-US" sz="2800" b="1" dirty="0">
                <a:ln w="6350">
                  <a:solidFill>
                    <a:prstClr val="black"/>
                  </a:solidFill>
                  <a:prstDash val="solid"/>
                </a:ln>
                <a:solidFill>
                  <a:srgbClr val="EEECE1">
                    <a:tint val="85000"/>
                    <a:satMod val="155000"/>
                  </a:srgbClr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  <a:latin typeface="Arial Black" pitchFamily="34" charset="0"/>
                <a:ea typeface="Arial Unicode MS" pitchFamily="34" charset="-128"/>
                <a:cs typeface="Arial" pitchFamily="34" charset="0"/>
              </a:rPr>
              <a:t>-Nya </a:t>
            </a:r>
            <a:r>
              <a:rPr lang="en-US" sz="2800" b="1" dirty="0" err="1">
                <a:ln w="6350">
                  <a:solidFill>
                    <a:prstClr val="black"/>
                  </a:solidFill>
                  <a:prstDash val="solid"/>
                </a:ln>
                <a:solidFill>
                  <a:srgbClr val="EEECE1">
                    <a:tint val="85000"/>
                    <a:satMod val="155000"/>
                  </a:srgbClr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  <a:latin typeface="Arial Black" pitchFamily="34" charset="0"/>
                <a:ea typeface="Arial Unicode MS" pitchFamily="34" charset="-128"/>
                <a:cs typeface="Arial" pitchFamily="34" charset="0"/>
              </a:rPr>
              <a:t>dan</a:t>
            </a:r>
            <a:r>
              <a:rPr lang="en-US" sz="2800" b="1" dirty="0">
                <a:ln w="6350">
                  <a:solidFill>
                    <a:prstClr val="black"/>
                  </a:solidFill>
                  <a:prstDash val="solid"/>
                </a:ln>
                <a:solidFill>
                  <a:srgbClr val="EEECE1">
                    <a:tint val="85000"/>
                    <a:satMod val="155000"/>
                  </a:srgbClr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  <a:latin typeface="Arial Black" pitchFamily="34" charset="0"/>
                <a:ea typeface="Arial Unicode MS" pitchFamily="34" charset="-128"/>
                <a:cs typeface="Arial" pitchFamily="34" charset="0"/>
              </a:rPr>
              <a:t> </a:t>
            </a:r>
            <a:r>
              <a:rPr lang="en-US" sz="2800" b="1" dirty="0" err="1" smtClean="0">
                <a:ln w="6350">
                  <a:solidFill>
                    <a:prstClr val="black"/>
                  </a:solidFill>
                  <a:prstDash val="solid"/>
                </a:ln>
                <a:solidFill>
                  <a:srgbClr val="EEECE1">
                    <a:tint val="85000"/>
                    <a:satMod val="155000"/>
                  </a:srgbClr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  <a:latin typeface="Arial Black" pitchFamily="34" charset="0"/>
                <a:ea typeface="Arial Unicode MS" pitchFamily="34" charset="-128"/>
                <a:cs typeface="Arial" pitchFamily="34" charset="0"/>
              </a:rPr>
              <a:t>rasul</a:t>
            </a:r>
            <a:r>
              <a:rPr lang="ar-SA" sz="2800" b="1" dirty="0" smtClean="0">
                <a:ln w="6350">
                  <a:solidFill>
                    <a:prstClr val="black"/>
                  </a:solidFill>
                  <a:prstDash val="solid"/>
                </a:ln>
                <a:solidFill>
                  <a:srgbClr val="EEECE1">
                    <a:tint val="85000"/>
                    <a:satMod val="155000"/>
                  </a:srgbClr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  <a:latin typeface="Arial Black" pitchFamily="34" charset="0"/>
                <a:ea typeface="Arial Unicode MS" pitchFamily="34" charset="-128"/>
                <a:cs typeface="Arial" pitchFamily="34" charset="0"/>
              </a:rPr>
              <a:t>-</a:t>
            </a:r>
            <a:r>
              <a:rPr lang="en-US" sz="2800" b="1" dirty="0" err="1" smtClean="0">
                <a:ln w="6350">
                  <a:solidFill>
                    <a:prstClr val="black"/>
                  </a:solidFill>
                  <a:prstDash val="solid"/>
                </a:ln>
                <a:solidFill>
                  <a:srgbClr val="EEECE1">
                    <a:tint val="85000"/>
                    <a:satMod val="155000"/>
                  </a:srgbClr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  <a:latin typeface="Arial Black" pitchFamily="34" charset="0"/>
                <a:ea typeface="Arial Unicode MS" pitchFamily="34" charset="-128"/>
                <a:cs typeface="Arial" pitchFamily="34" charset="0"/>
              </a:rPr>
              <a:t>Nya</a:t>
            </a:r>
            <a:r>
              <a:rPr lang="en-US" sz="2200" b="1" dirty="0" smtClean="0">
                <a:ln w="6350">
                  <a:solidFill>
                    <a:prstClr val="black"/>
                  </a:solidFill>
                  <a:prstDash val="solid"/>
                </a:ln>
                <a:solidFill>
                  <a:srgbClr val="EEECE1">
                    <a:tint val="85000"/>
                    <a:satMod val="155000"/>
                  </a:srgbClr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 pitchFamily="34" charset="0"/>
                <a:ea typeface="Arial Unicode MS" pitchFamily="34" charset="-128"/>
                <a:cs typeface="Arial" pitchFamily="34" charset="0"/>
              </a:rPr>
              <a:t>.</a:t>
            </a:r>
            <a:endParaRPr lang="en-US" sz="2200" b="1" dirty="0">
              <a:ln w="6350">
                <a:solidFill>
                  <a:prstClr val="black"/>
                </a:solidFill>
                <a:prstDash val="solid"/>
              </a:ln>
              <a:solidFill>
                <a:srgbClr val="EEECE1">
                  <a:tint val="85000"/>
                  <a:satMod val="155000"/>
                </a:srgbClr>
              </a:solidFill>
              <a:effectLst>
                <a:glow rad="101600">
                  <a:prstClr val="black">
                    <a:alpha val="60000"/>
                  </a:prstClr>
                </a:glow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 Black" pitchFamily="34" charset="0"/>
              <a:ea typeface="Arial Unicode MS" pitchFamily="34" charset="-128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4822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95250"/>
            <a:ext cx="9144000" cy="676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Rectangle 2"/>
          <p:cNvSpPr/>
          <p:nvPr/>
        </p:nvSpPr>
        <p:spPr>
          <a:xfrm>
            <a:off x="107504" y="118408"/>
            <a:ext cx="889248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800" dirty="0" err="1" smtClean="0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Selawat</a:t>
            </a:r>
            <a:r>
              <a:rPr lang="en-US" sz="2800" dirty="0" smtClean="0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 </a:t>
            </a:r>
            <a:r>
              <a:rPr lang="en-US" sz="2800" dirty="0" err="1" smtClean="0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Ke</a:t>
            </a:r>
            <a:r>
              <a:rPr lang="en-US" sz="2800" dirty="0" smtClean="0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 </a:t>
            </a:r>
            <a:r>
              <a:rPr lang="en-US" sz="2800" dirty="0" err="1" smtClean="0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Atas</a:t>
            </a:r>
            <a:r>
              <a:rPr lang="en-US" sz="2800" dirty="0" smtClean="0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 </a:t>
            </a:r>
          </a:p>
          <a:p>
            <a:pPr algn="ctr">
              <a:defRPr/>
            </a:pPr>
            <a:r>
              <a:rPr lang="en-US" sz="2800" dirty="0" err="1" smtClean="0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Nabi</a:t>
            </a:r>
            <a:r>
              <a:rPr lang="en-US" sz="2800" dirty="0" smtClean="0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 Muhammad S.A.W</a:t>
            </a:r>
            <a:endParaRPr lang="en-US" sz="2800" dirty="0">
              <a:ln>
                <a:solidFill>
                  <a:sysClr val="windowText" lastClr="000000"/>
                </a:solidFill>
              </a:ln>
              <a:solidFill>
                <a:prstClr val="white"/>
              </a:solidFill>
              <a:effectLst>
                <a:glow rad="101600">
                  <a:prstClr val="black">
                    <a:alpha val="60000"/>
                  </a:prst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04800" y="2053948"/>
            <a:ext cx="8460432" cy="1569660"/>
          </a:xfrm>
          <a:prstGeom prst="rect">
            <a:avLst/>
          </a:prstGeom>
          <a:solidFill>
            <a:schemeClr val="lt1">
              <a:alpha val="53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rtl="1"/>
            <a:r>
              <a:rPr lang="ar-SA" sz="4800" b="1" dirty="0">
                <a:solidFill>
                  <a:srgbClr val="FFFF00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raditional Arabic" pitchFamily="2" charset="-78"/>
              </a:rPr>
              <a:t>اللَّهُمَّ صَلِّ وَسَلِّمْ وَبَارِكْ عَلَى سَيِّدِنَا مُحَمَّدٍ، وَعَلَى آلِهِ وَأَصْحَابِهِ </a:t>
            </a:r>
            <a:r>
              <a:rPr lang="ar-SA" sz="4800" b="1" dirty="0" smtClean="0">
                <a:solidFill>
                  <a:srgbClr val="FFFF00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raditional Arabic" pitchFamily="2" charset="-78"/>
              </a:rPr>
              <a:t>أَجْمَعِيْنَ.</a:t>
            </a:r>
            <a:endParaRPr lang="ms-MY" sz="4800" dirty="0">
              <a:solidFill>
                <a:srgbClr val="FFFF00"/>
              </a:solidFill>
              <a:effectLst>
                <a:glow rad="101600">
                  <a:prstClr val="black">
                    <a:alpha val="60000"/>
                  </a:prst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aditional Arabic" pitchFamily="2" charset="-78"/>
              <a:cs typeface="Traditional Arabic" pitchFamily="2" charset="-78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81000" y="4385608"/>
            <a:ext cx="8286808" cy="2246769"/>
          </a:xfrm>
          <a:prstGeom prst="rect">
            <a:avLst/>
          </a:prstGeom>
          <a:noFill/>
          <a:ln w="57150"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800" dirty="0" err="1">
                <a:ln w="9525" cmpd="sng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  <a:ea typeface="Arial Unicode MS" pitchFamily="34" charset="-128"/>
                <a:cs typeface="Arial" pitchFamily="34" charset="0"/>
              </a:rPr>
              <a:t>Ya</a:t>
            </a:r>
            <a:r>
              <a:rPr lang="en-US" sz="2800" dirty="0">
                <a:ln w="9525" cmpd="sng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  <a:ea typeface="Arial Unicode MS" pitchFamily="34" charset="-128"/>
                <a:cs typeface="Arial" pitchFamily="34" charset="0"/>
              </a:rPr>
              <a:t> Allah, </a:t>
            </a:r>
            <a:r>
              <a:rPr lang="en-US" sz="2800" dirty="0" err="1">
                <a:ln w="9525" cmpd="sng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  <a:ea typeface="Arial Unicode MS" pitchFamily="34" charset="-128"/>
                <a:cs typeface="Arial" pitchFamily="34" charset="0"/>
              </a:rPr>
              <a:t>Cucurilah</a:t>
            </a:r>
            <a:r>
              <a:rPr lang="en-US" sz="2800" dirty="0">
                <a:ln w="9525" cmpd="sng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  <a:ea typeface="Arial Unicode MS" pitchFamily="34" charset="-128"/>
                <a:cs typeface="Arial" pitchFamily="34" charset="0"/>
              </a:rPr>
              <a:t> </a:t>
            </a:r>
            <a:r>
              <a:rPr lang="en-US" sz="2800" dirty="0" err="1" smtClean="0">
                <a:ln w="9525" cmpd="sng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  <a:ea typeface="Arial Unicode MS" pitchFamily="34" charset="-128"/>
                <a:cs typeface="Arial" pitchFamily="34" charset="0"/>
              </a:rPr>
              <a:t>rahmat</a:t>
            </a:r>
            <a:r>
              <a:rPr lang="en-US" sz="2800" dirty="0" smtClean="0">
                <a:ln w="9525" cmpd="sng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  <a:ea typeface="Arial Unicode MS" pitchFamily="34" charset="-128"/>
                <a:cs typeface="Arial" pitchFamily="34" charset="0"/>
              </a:rPr>
              <a:t>, </a:t>
            </a:r>
            <a:r>
              <a:rPr lang="en-US" sz="2800" dirty="0" err="1" smtClean="0">
                <a:ln w="9525" cmpd="sng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  <a:ea typeface="Arial Unicode MS" pitchFamily="34" charset="-128"/>
                <a:cs typeface="Arial" pitchFamily="34" charset="0"/>
              </a:rPr>
              <a:t>kesejahteraan</a:t>
            </a:r>
            <a:r>
              <a:rPr lang="en-US" sz="2800" dirty="0" smtClean="0">
                <a:ln w="9525" cmpd="sng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  <a:ea typeface="Arial Unicode MS" pitchFamily="34" charset="-128"/>
                <a:cs typeface="Arial" pitchFamily="34" charset="0"/>
              </a:rPr>
              <a:t> </a:t>
            </a:r>
            <a:r>
              <a:rPr lang="en-US" sz="2800" dirty="0" err="1" smtClean="0">
                <a:ln w="9525" cmpd="sng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  <a:ea typeface="Arial Unicode MS" pitchFamily="34" charset="-128"/>
                <a:cs typeface="Arial" pitchFamily="34" charset="0"/>
              </a:rPr>
              <a:t>dan</a:t>
            </a:r>
            <a:r>
              <a:rPr lang="en-US" sz="2800" dirty="0" smtClean="0">
                <a:ln w="9525" cmpd="sng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  <a:ea typeface="Arial Unicode MS" pitchFamily="34" charset="-128"/>
                <a:cs typeface="Arial" pitchFamily="34" charset="0"/>
              </a:rPr>
              <a:t> </a:t>
            </a:r>
            <a:r>
              <a:rPr lang="en-US" sz="2800" dirty="0" err="1" smtClean="0">
                <a:ln w="9525" cmpd="sng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  <a:ea typeface="Arial Unicode MS" pitchFamily="34" charset="-128"/>
                <a:cs typeface="Arial" pitchFamily="34" charset="0"/>
              </a:rPr>
              <a:t>keberkatan</a:t>
            </a:r>
            <a:r>
              <a:rPr lang="en-US" sz="2800" dirty="0" smtClean="0">
                <a:ln w="9525" cmpd="sng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  <a:ea typeface="Arial Unicode MS" pitchFamily="34" charset="-128"/>
                <a:cs typeface="Arial" pitchFamily="34" charset="0"/>
              </a:rPr>
              <a:t> </a:t>
            </a:r>
            <a:r>
              <a:rPr lang="en-US" sz="2800" dirty="0" err="1">
                <a:ln w="9525" cmpd="sng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  <a:ea typeface="Arial Unicode MS" pitchFamily="34" charset="-128"/>
                <a:cs typeface="Arial" pitchFamily="34" charset="0"/>
              </a:rPr>
              <a:t>ke</a:t>
            </a:r>
            <a:r>
              <a:rPr lang="en-US" sz="2800" dirty="0">
                <a:ln w="9525" cmpd="sng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  <a:ea typeface="Arial Unicode MS" pitchFamily="34" charset="-128"/>
                <a:cs typeface="Arial" pitchFamily="34" charset="0"/>
              </a:rPr>
              <a:t> </a:t>
            </a:r>
            <a:r>
              <a:rPr lang="en-US" sz="2800" dirty="0" err="1">
                <a:ln w="9525" cmpd="sng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  <a:ea typeface="Arial Unicode MS" pitchFamily="34" charset="-128"/>
                <a:cs typeface="Arial" pitchFamily="34" charset="0"/>
              </a:rPr>
              <a:t>atas</a:t>
            </a:r>
            <a:r>
              <a:rPr lang="en-US" sz="2800" dirty="0">
                <a:ln w="9525" cmpd="sng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  <a:ea typeface="Arial Unicode MS" pitchFamily="34" charset="-128"/>
                <a:cs typeface="Arial" pitchFamily="34" charset="0"/>
              </a:rPr>
              <a:t> </a:t>
            </a:r>
            <a:r>
              <a:rPr lang="en-US" sz="2800" dirty="0" err="1" smtClean="0">
                <a:ln w="9525" cmpd="sng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  <a:ea typeface="Arial Unicode MS" pitchFamily="34" charset="-128"/>
                <a:cs typeface="Arial" pitchFamily="34" charset="0"/>
              </a:rPr>
              <a:t>junjungan</a:t>
            </a:r>
            <a:r>
              <a:rPr lang="en-US" sz="2800" dirty="0" smtClean="0">
                <a:ln w="9525" cmpd="sng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  <a:ea typeface="Arial Unicode MS" pitchFamily="34" charset="-128"/>
                <a:cs typeface="Arial" pitchFamily="34" charset="0"/>
              </a:rPr>
              <a:t> kami </a:t>
            </a:r>
            <a:r>
              <a:rPr lang="en-US" sz="2800" dirty="0" err="1" smtClean="0">
                <a:ln w="9525" cmpd="sng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  <a:ea typeface="Arial Unicode MS" pitchFamily="34" charset="-128"/>
                <a:cs typeface="Arial" pitchFamily="34" charset="0"/>
              </a:rPr>
              <a:t>Nabi</a:t>
            </a:r>
            <a:r>
              <a:rPr lang="en-US" sz="2800" dirty="0" smtClean="0">
                <a:ln w="9525" cmpd="sng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  <a:ea typeface="Arial Unicode MS" pitchFamily="34" charset="-128"/>
                <a:cs typeface="Arial" pitchFamily="34" charset="0"/>
              </a:rPr>
              <a:t> </a:t>
            </a:r>
            <a:r>
              <a:rPr lang="en-US" sz="2800" dirty="0">
                <a:ln w="9525" cmpd="sng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  <a:ea typeface="Arial Unicode MS" pitchFamily="34" charset="-128"/>
                <a:cs typeface="Arial" pitchFamily="34" charset="0"/>
              </a:rPr>
              <a:t>Muhammad S.A.W </a:t>
            </a:r>
            <a:r>
              <a:rPr lang="en-US" sz="2800" dirty="0" err="1">
                <a:ln w="9525" cmpd="sng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  <a:ea typeface="Arial Unicode MS" pitchFamily="34" charset="-128"/>
                <a:cs typeface="Arial" pitchFamily="34" charset="0"/>
              </a:rPr>
              <a:t>dan</a:t>
            </a:r>
            <a:r>
              <a:rPr lang="en-US" sz="2800" dirty="0">
                <a:ln w="9525" cmpd="sng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  <a:ea typeface="Arial Unicode MS" pitchFamily="34" charset="-128"/>
                <a:cs typeface="Arial" pitchFamily="34" charset="0"/>
              </a:rPr>
              <a:t> </a:t>
            </a:r>
            <a:r>
              <a:rPr lang="en-US" sz="2800" dirty="0" err="1">
                <a:ln w="9525" cmpd="sng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  <a:ea typeface="Arial Unicode MS" pitchFamily="34" charset="-128"/>
                <a:cs typeface="Arial" pitchFamily="34" charset="0"/>
              </a:rPr>
              <a:t>ke</a:t>
            </a:r>
            <a:r>
              <a:rPr lang="en-US" sz="2800" dirty="0">
                <a:ln w="9525" cmpd="sng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  <a:ea typeface="Arial Unicode MS" pitchFamily="34" charset="-128"/>
                <a:cs typeface="Arial" pitchFamily="34" charset="0"/>
              </a:rPr>
              <a:t> </a:t>
            </a:r>
            <a:r>
              <a:rPr lang="en-US" sz="2800" dirty="0" err="1">
                <a:ln w="9525" cmpd="sng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  <a:ea typeface="Arial Unicode MS" pitchFamily="34" charset="-128"/>
                <a:cs typeface="Arial" pitchFamily="34" charset="0"/>
              </a:rPr>
              <a:t>atas</a:t>
            </a:r>
            <a:r>
              <a:rPr lang="en-US" sz="2800" dirty="0">
                <a:ln w="9525" cmpd="sng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  <a:ea typeface="Arial Unicode MS" pitchFamily="34" charset="-128"/>
                <a:cs typeface="Arial" pitchFamily="34" charset="0"/>
              </a:rPr>
              <a:t> </a:t>
            </a:r>
            <a:r>
              <a:rPr lang="en-US" sz="2800" dirty="0" err="1">
                <a:ln w="9525" cmpd="sng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  <a:ea typeface="Arial Unicode MS" pitchFamily="34" charset="-128"/>
                <a:cs typeface="Arial" pitchFamily="34" charset="0"/>
              </a:rPr>
              <a:t>keluarganya</a:t>
            </a:r>
            <a:r>
              <a:rPr lang="en-US" sz="2800" dirty="0">
                <a:ln w="9525" cmpd="sng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  <a:ea typeface="Arial Unicode MS" pitchFamily="34" charset="-128"/>
                <a:cs typeface="Arial" pitchFamily="34" charset="0"/>
              </a:rPr>
              <a:t> </a:t>
            </a:r>
            <a:r>
              <a:rPr lang="en-US" sz="2800" dirty="0" err="1">
                <a:ln w="9525" cmpd="sng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  <a:ea typeface="Arial Unicode MS" pitchFamily="34" charset="-128"/>
                <a:cs typeface="Arial" pitchFamily="34" charset="0"/>
              </a:rPr>
              <a:t>dan</a:t>
            </a:r>
            <a:r>
              <a:rPr lang="en-US" sz="2800" dirty="0">
                <a:ln w="9525" cmpd="sng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  <a:ea typeface="Arial Unicode MS" pitchFamily="34" charset="-128"/>
                <a:cs typeface="Arial" pitchFamily="34" charset="0"/>
              </a:rPr>
              <a:t> </a:t>
            </a:r>
            <a:r>
              <a:rPr lang="en-US" sz="2800" dirty="0" err="1" smtClean="0">
                <a:ln w="9525" cmpd="sng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  <a:ea typeface="Arial Unicode MS" pitchFamily="34" charset="-128"/>
                <a:cs typeface="Arial" pitchFamily="34" charset="0"/>
              </a:rPr>
              <a:t>seluruh</a:t>
            </a:r>
            <a:r>
              <a:rPr lang="en-US" sz="2800" dirty="0" smtClean="0">
                <a:ln w="9525" cmpd="sng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  <a:ea typeface="Arial Unicode MS" pitchFamily="34" charset="-128"/>
                <a:cs typeface="Arial" pitchFamily="34" charset="0"/>
              </a:rPr>
              <a:t> </a:t>
            </a:r>
            <a:r>
              <a:rPr lang="en-US" sz="2800" dirty="0" err="1" smtClean="0">
                <a:ln w="9525" cmpd="sng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  <a:ea typeface="Arial Unicode MS" pitchFamily="34" charset="-128"/>
                <a:cs typeface="Arial" pitchFamily="34" charset="0"/>
              </a:rPr>
              <a:t>sahabatnya</a:t>
            </a:r>
            <a:r>
              <a:rPr lang="en-US" sz="2800" dirty="0" smtClean="0">
                <a:ln w="9525" cmpd="sng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  <a:ea typeface="Arial Unicode MS" pitchFamily="34" charset="-128"/>
                <a:cs typeface="Arial" pitchFamily="34" charset="0"/>
              </a:rPr>
              <a:t>.</a:t>
            </a:r>
            <a:endParaRPr lang="en-US" sz="2800" dirty="0">
              <a:ln w="9525" cmpd="sng">
                <a:solidFill>
                  <a:sysClr val="windowText" lastClr="000000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prstClr val="black">
                    <a:alpha val="60000"/>
                  </a:prst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 Black" pitchFamily="34" charset="0"/>
              <a:ea typeface="Arial Unicode MS" pitchFamily="34" charset="-128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4822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95250"/>
            <a:ext cx="9144000" cy="676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Rectangle 2"/>
          <p:cNvSpPr/>
          <p:nvPr/>
        </p:nvSpPr>
        <p:spPr>
          <a:xfrm>
            <a:off x="683568" y="269032"/>
            <a:ext cx="750099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dirty="0" err="1" smtClean="0">
                <a:ln>
                  <a:solidFill>
                    <a:sysClr val="windowText" lastClr="000000"/>
                  </a:solidFill>
                </a:ln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Pesanan</a:t>
            </a:r>
            <a:r>
              <a:rPr lang="en-US" sz="3200" dirty="0" smtClean="0">
                <a:ln>
                  <a:solidFill>
                    <a:sysClr val="windowText" lastClr="000000"/>
                  </a:solidFill>
                </a:ln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+mn-cs"/>
              </a:rPr>
              <a:t> </a:t>
            </a:r>
            <a:r>
              <a:rPr lang="en-US" sz="3200" dirty="0" err="1" smtClean="0">
                <a:ln>
                  <a:solidFill>
                    <a:sysClr val="windowText" lastClr="000000"/>
                  </a:solidFill>
                </a:ln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+mn-cs"/>
              </a:rPr>
              <a:t>Taqwa</a:t>
            </a:r>
            <a:endParaRPr lang="en-US" sz="3200" dirty="0">
              <a:ln>
                <a:solidFill>
                  <a:sysClr val="windowText" lastClr="000000"/>
                </a:solidFill>
              </a:ln>
              <a:solidFill>
                <a:schemeClr val="accent6">
                  <a:lumMod val="20000"/>
                  <a:lumOff val="80000"/>
                </a:schemeClr>
              </a:solidFill>
              <a:effectLst>
                <a:glow rad="101600">
                  <a:schemeClr val="tx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  <a:cs typeface="+mn-cs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49072" y="1597232"/>
            <a:ext cx="8686800" cy="1015663"/>
          </a:xfrm>
          <a:prstGeom prst="rect">
            <a:avLst/>
          </a:prstGeom>
          <a:solidFill>
            <a:schemeClr val="lt1">
              <a:alpha val="65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rtl="1"/>
            <a:r>
              <a:rPr lang="ar-EG" sz="6000" b="1" dirty="0"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raditional Arabic" pitchFamily="2" charset="-78"/>
              </a:rPr>
              <a:t>اتَّقُوا </a:t>
            </a:r>
            <a:r>
              <a:rPr lang="ar-EG" sz="6000" b="1" dirty="0" smtClean="0"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raditional Arabic" pitchFamily="2" charset="-78"/>
              </a:rPr>
              <a:t>اللهَ،</a:t>
            </a:r>
            <a:r>
              <a:rPr lang="ar-SA" sz="6000" b="1" dirty="0"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raditional Arabic" pitchFamily="2" charset="-78"/>
              </a:rPr>
              <a:t> </a:t>
            </a:r>
            <a:r>
              <a:rPr lang="ar-SA" sz="6000" b="1" dirty="0" smtClean="0"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raditional Arabic" pitchFamily="2" charset="-78"/>
              </a:rPr>
              <a:t>فَقَدْ فَازَ الْمُتَّقُونَ</a:t>
            </a:r>
            <a:r>
              <a:rPr lang="ar-EG" sz="6000" b="1" dirty="0" smtClean="0"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raditional Arabic" pitchFamily="2" charset="-78"/>
              </a:rPr>
              <a:t>.</a:t>
            </a:r>
            <a:endParaRPr lang="en-US" sz="6000" dirty="0" smtClean="0">
              <a:solidFill>
                <a:srgbClr val="FFFF00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raditional Arabic" pitchFamily="2" charset="-78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4230231"/>
            <a:ext cx="9144000" cy="1938992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b="1" dirty="0" err="1" smtClean="0">
                <a:ln w="19050" cmpd="sng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Arial Unicode MS" pitchFamily="34" charset="-128"/>
                <a:cs typeface="Arial" pitchFamily="34" charset="0"/>
              </a:rPr>
              <a:t>Bertaqwalah</a:t>
            </a:r>
            <a:r>
              <a:rPr lang="en-US" sz="4000" b="1" dirty="0" smtClean="0">
                <a:ln w="19050" cmpd="sng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Arial Unicode MS" pitchFamily="34" charset="-128"/>
                <a:cs typeface="Arial" pitchFamily="34" charset="0"/>
              </a:rPr>
              <a:t> </a:t>
            </a:r>
            <a:r>
              <a:rPr lang="en-US" sz="4000" b="1" dirty="0" err="1" smtClean="0">
                <a:ln w="19050" cmpd="sng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Arial Unicode MS" pitchFamily="34" charset="-128"/>
                <a:cs typeface="Arial" pitchFamily="34" charset="0"/>
              </a:rPr>
              <a:t>kepada</a:t>
            </a:r>
            <a:r>
              <a:rPr lang="en-US" sz="4000" b="1" dirty="0" smtClean="0">
                <a:ln w="19050" cmpd="sng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Arial Unicode MS" pitchFamily="34" charset="-128"/>
                <a:cs typeface="Arial" pitchFamily="34" charset="0"/>
              </a:rPr>
              <a:t> </a:t>
            </a:r>
            <a:r>
              <a:rPr lang="en-US" sz="4000" b="1" dirty="0" smtClean="0">
                <a:ln w="19050" cmpd="sng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Arial Unicode MS" pitchFamily="34" charset="-128"/>
                <a:cs typeface="Arial" pitchFamily="34" charset="0"/>
              </a:rPr>
              <a:t>Allah</a:t>
            </a:r>
            <a:r>
              <a:rPr lang="en-US" sz="4000" b="1" dirty="0" smtClean="0">
                <a:ln w="19050" cmpd="sng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Arial Unicode MS" pitchFamily="34" charset="-128"/>
                <a:cs typeface="Arial" pitchFamily="34" charset="0"/>
              </a:rPr>
              <a:t>. </a:t>
            </a:r>
            <a:r>
              <a:rPr lang="en-US" sz="4000" b="1" dirty="0" err="1" smtClean="0">
                <a:ln w="19050" cmpd="sng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Arial Unicode MS" pitchFamily="34" charset="-128"/>
                <a:cs typeface="Arial" pitchFamily="34" charset="0"/>
              </a:rPr>
              <a:t>Sesungguhnya</a:t>
            </a:r>
            <a:r>
              <a:rPr lang="en-US" sz="4000" b="1" dirty="0" smtClean="0">
                <a:ln w="19050" cmpd="sng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Arial Unicode MS" pitchFamily="34" charset="-128"/>
                <a:cs typeface="Arial" pitchFamily="34" charset="0"/>
              </a:rPr>
              <a:t> </a:t>
            </a:r>
            <a:r>
              <a:rPr lang="en-US" sz="4000" b="1" dirty="0" err="1" smtClean="0">
                <a:ln w="19050" cmpd="sng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Arial Unicode MS" pitchFamily="34" charset="-128"/>
                <a:cs typeface="Arial" pitchFamily="34" charset="0"/>
              </a:rPr>
              <a:t>telah</a:t>
            </a:r>
            <a:r>
              <a:rPr lang="en-US" sz="4000" b="1" dirty="0" smtClean="0">
                <a:ln w="19050" cmpd="sng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Arial Unicode MS" pitchFamily="34" charset="-128"/>
                <a:cs typeface="Arial" pitchFamily="34" charset="0"/>
              </a:rPr>
              <a:t> </a:t>
            </a:r>
            <a:r>
              <a:rPr lang="en-US" sz="4000" b="1" dirty="0" err="1" smtClean="0">
                <a:ln w="19050" cmpd="sng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Arial Unicode MS" pitchFamily="34" charset="-128"/>
                <a:cs typeface="Arial" pitchFamily="34" charset="0"/>
              </a:rPr>
              <a:t>berjaya</a:t>
            </a:r>
            <a:r>
              <a:rPr lang="en-US" sz="4000" b="1" dirty="0" smtClean="0">
                <a:ln w="19050" cmpd="sng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Arial Unicode MS" pitchFamily="34" charset="-128"/>
                <a:cs typeface="Arial" pitchFamily="34" charset="0"/>
              </a:rPr>
              <a:t> orang yang </a:t>
            </a:r>
            <a:r>
              <a:rPr lang="en-US" sz="4000" b="1" dirty="0" err="1" smtClean="0">
                <a:ln w="19050" cmpd="sng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Arial Unicode MS" pitchFamily="34" charset="-128"/>
                <a:cs typeface="Arial" pitchFamily="34" charset="0"/>
              </a:rPr>
              <a:t>bertakwa</a:t>
            </a:r>
            <a:r>
              <a:rPr lang="en-US" sz="4000" b="1" dirty="0" smtClean="0">
                <a:ln w="19050" cmpd="sng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Arial Unicode MS" pitchFamily="34" charset="-128"/>
                <a:cs typeface="Arial" pitchFamily="34" charset="0"/>
              </a:rPr>
              <a:t>.</a:t>
            </a:r>
            <a:endParaRPr lang="en-US" sz="4000" b="1" dirty="0">
              <a:ln w="19050" cmpd="sng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glow rad="101600">
                  <a:schemeClr val="tx1"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  <a:ea typeface="Arial Unicode MS" pitchFamily="34" charset="-128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4822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3" descr="light1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 Box 2"/>
          <p:cNvSpPr txBox="1">
            <a:spLocks noChangeArrowheads="1"/>
          </p:cNvSpPr>
          <p:nvPr/>
        </p:nvSpPr>
        <p:spPr bwMode="auto">
          <a:xfrm>
            <a:off x="304800" y="914400"/>
            <a:ext cx="8534400" cy="5018939"/>
          </a:xfrm>
          <a:prstGeom prst="rect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lIns="90000" tIns="46800" rIns="90000" bIns="4680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en-US" sz="4000" dirty="0" err="1"/>
              <a:t>Mimbar</a:t>
            </a:r>
            <a:r>
              <a:rPr lang="en-US" sz="4000" dirty="0"/>
              <a:t> </a:t>
            </a:r>
            <a:r>
              <a:rPr lang="en-US" sz="4000" dirty="0" err="1"/>
              <a:t>hari</a:t>
            </a:r>
            <a:r>
              <a:rPr lang="en-US" sz="4000" dirty="0"/>
              <a:t> </a:t>
            </a:r>
            <a:r>
              <a:rPr lang="en-US" sz="4000" dirty="0" err="1"/>
              <a:t>ini</a:t>
            </a:r>
            <a:r>
              <a:rPr lang="en-US" sz="4000" dirty="0"/>
              <a:t> </a:t>
            </a:r>
            <a:r>
              <a:rPr lang="en-US" sz="4000" dirty="0" err="1"/>
              <a:t>menyeru</a:t>
            </a:r>
            <a:r>
              <a:rPr lang="en-US" sz="4000" dirty="0"/>
              <a:t> </a:t>
            </a:r>
            <a:r>
              <a:rPr lang="en-US" sz="4000" dirty="0" err="1"/>
              <a:t>seluruh</a:t>
            </a:r>
            <a:r>
              <a:rPr lang="en-US" sz="4000" dirty="0"/>
              <a:t> </a:t>
            </a:r>
            <a:r>
              <a:rPr lang="en-US" sz="4000" dirty="0" err="1"/>
              <a:t>umat</a:t>
            </a:r>
            <a:r>
              <a:rPr lang="en-US" sz="4000" dirty="0"/>
              <a:t> Islam </a:t>
            </a:r>
            <a:r>
              <a:rPr lang="en-US" sz="4000" dirty="0" err="1"/>
              <a:t>dan</a:t>
            </a:r>
            <a:r>
              <a:rPr lang="en-US" sz="4000" dirty="0"/>
              <a:t> </a:t>
            </a:r>
            <a:r>
              <a:rPr lang="en-US" sz="4000" dirty="0" err="1"/>
              <a:t>negara</a:t>
            </a:r>
            <a:r>
              <a:rPr lang="en-US" sz="4000" dirty="0"/>
              <a:t>- </a:t>
            </a:r>
            <a:r>
              <a:rPr lang="en-US" sz="4000" dirty="0" err="1"/>
              <a:t>negara</a:t>
            </a:r>
            <a:r>
              <a:rPr lang="en-US" sz="4000" dirty="0"/>
              <a:t> Islam </a:t>
            </a:r>
            <a:r>
              <a:rPr lang="en-US" sz="4000" dirty="0" err="1"/>
              <a:t>supaya</a:t>
            </a:r>
            <a:r>
              <a:rPr lang="en-US" sz="4000" dirty="0"/>
              <a:t> </a:t>
            </a:r>
            <a:r>
              <a:rPr lang="en-US" sz="4000" dirty="0" err="1"/>
              <a:t>bersatu</a:t>
            </a:r>
            <a:r>
              <a:rPr lang="en-US" sz="4000" dirty="0"/>
              <a:t> </a:t>
            </a:r>
            <a:r>
              <a:rPr lang="en-US" sz="4000" dirty="0" err="1"/>
              <a:t>hati</a:t>
            </a:r>
            <a:r>
              <a:rPr lang="en-US" sz="4000" dirty="0"/>
              <a:t> </a:t>
            </a:r>
            <a:r>
              <a:rPr lang="en-US" sz="4000" dirty="0" err="1" smtClean="0"/>
              <a:t>menyatakan</a:t>
            </a:r>
            <a:r>
              <a:rPr lang="en-US" sz="4000" dirty="0" smtClean="0"/>
              <a:t> </a:t>
            </a:r>
            <a:r>
              <a:rPr lang="en-US" sz="4000" dirty="0" err="1"/>
              <a:t>sokongan</a:t>
            </a:r>
            <a:r>
              <a:rPr lang="en-US" sz="4000" dirty="0"/>
              <a:t> </a:t>
            </a:r>
            <a:r>
              <a:rPr lang="en-US" sz="4000" dirty="0" err="1"/>
              <a:t>dan</a:t>
            </a:r>
            <a:r>
              <a:rPr lang="en-US" sz="4000" dirty="0"/>
              <a:t> </a:t>
            </a:r>
            <a:r>
              <a:rPr lang="en-US" sz="4000" dirty="0" err="1"/>
              <a:t>solidariti</a:t>
            </a:r>
            <a:r>
              <a:rPr lang="en-US" sz="4000" dirty="0"/>
              <a:t> </a:t>
            </a:r>
            <a:r>
              <a:rPr lang="en-US" sz="4000" dirty="0" err="1"/>
              <a:t>bersama</a:t>
            </a:r>
            <a:r>
              <a:rPr lang="en-US" sz="4000" dirty="0"/>
              <a:t> </a:t>
            </a:r>
            <a:r>
              <a:rPr lang="en-US" sz="4000" dirty="0" err="1"/>
              <a:t>rakyat</a:t>
            </a:r>
            <a:r>
              <a:rPr lang="en-US" sz="4000" dirty="0"/>
              <a:t> </a:t>
            </a:r>
            <a:r>
              <a:rPr lang="en-US" sz="4000" dirty="0" err="1"/>
              <a:t>Palestin</a:t>
            </a:r>
            <a:r>
              <a:rPr lang="en-US" sz="4000" dirty="0"/>
              <a:t> </a:t>
            </a:r>
            <a:r>
              <a:rPr lang="en-US" sz="4000" dirty="0" err="1"/>
              <a:t>dan</a:t>
            </a:r>
            <a:r>
              <a:rPr lang="en-US" sz="4000" dirty="0"/>
              <a:t> </a:t>
            </a:r>
            <a:r>
              <a:rPr lang="en-US" sz="4000" dirty="0" err="1"/>
              <a:t>mengutuk</a:t>
            </a:r>
            <a:r>
              <a:rPr lang="en-US" sz="4000" dirty="0"/>
              <a:t> </a:t>
            </a:r>
            <a:r>
              <a:rPr lang="en-US" sz="4000" dirty="0" err="1"/>
              <a:t>serta</a:t>
            </a:r>
            <a:r>
              <a:rPr lang="en-US" sz="4000" dirty="0"/>
              <a:t> </a:t>
            </a:r>
            <a:r>
              <a:rPr lang="en-US" sz="4000" dirty="0" err="1"/>
              <a:t>membantah</a:t>
            </a:r>
            <a:r>
              <a:rPr lang="en-US" sz="4000" dirty="0"/>
              <a:t> </a:t>
            </a:r>
            <a:r>
              <a:rPr lang="en-US" sz="4000" dirty="0" err="1"/>
              <a:t>dengan</a:t>
            </a:r>
            <a:r>
              <a:rPr lang="en-US" sz="4000" dirty="0"/>
              <a:t> </a:t>
            </a:r>
            <a:r>
              <a:rPr lang="en-US" sz="4000" dirty="0" err="1"/>
              <a:t>sekeras</a:t>
            </a:r>
            <a:r>
              <a:rPr lang="en-US" sz="4000" dirty="0"/>
              <a:t>- </a:t>
            </a:r>
            <a:r>
              <a:rPr lang="en-US" sz="4000" dirty="0" err="1"/>
              <a:t>kerasnya</a:t>
            </a:r>
            <a:r>
              <a:rPr lang="en-US" sz="4000" dirty="0"/>
              <a:t> </a:t>
            </a:r>
            <a:r>
              <a:rPr lang="en-US" sz="4000" dirty="0" err="1"/>
              <a:t>ke</a:t>
            </a:r>
            <a:r>
              <a:rPr lang="en-US" sz="4000" dirty="0"/>
              <a:t> </a:t>
            </a:r>
            <a:r>
              <a:rPr lang="en-US" sz="4000" dirty="0" err="1"/>
              <a:t>atas</a:t>
            </a:r>
            <a:r>
              <a:rPr lang="en-US" sz="4000" dirty="0"/>
              <a:t> </a:t>
            </a:r>
            <a:r>
              <a:rPr lang="en-US" sz="4000" dirty="0" err="1"/>
              <a:t>serangan</a:t>
            </a:r>
            <a:r>
              <a:rPr lang="en-US" sz="4000" dirty="0"/>
              <a:t> Israel yang </a:t>
            </a:r>
            <a:r>
              <a:rPr lang="en-US" sz="4000" dirty="0" err="1"/>
              <a:t>tidak</a:t>
            </a:r>
            <a:r>
              <a:rPr lang="en-US" sz="4000" dirty="0"/>
              <a:t> </a:t>
            </a:r>
            <a:r>
              <a:rPr lang="en-US" sz="4000" dirty="0" err="1"/>
              <a:t>berperikemanusian</a:t>
            </a:r>
            <a:r>
              <a:rPr lang="en-US" sz="4000" dirty="0"/>
              <a:t> </a:t>
            </a:r>
            <a:r>
              <a:rPr lang="en-US" sz="4000" dirty="0" err="1"/>
              <a:t>ke</a:t>
            </a:r>
            <a:r>
              <a:rPr lang="en-US" sz="4000" dirty="0"/>
              <a:t> </a:t>
            </a:r>
            <a:r>
              <a:rPr lang="en-US" sz="4000" dirty="0" err="1"/>
              <a:t>atas</a:t>
            </a:r>
            <a:r>
              <a:rPr lang="en-US" sz="4000" dirty="0"/>
              <a:t>  masjid  al Aqsa </a:t>
            </a:r>
            <a:r>
              <a:rPr lang="en-US" sz="4000" dirty="0" err="1"/>
              <a:t>dan</a:t>
            </a:r>
            <a:r>
              <a:rPr lang="en-US" sz="4000" dirty="0"/>
              <a:t> </a:t>
            </a:r>
            <a:r>
              <a:rPr lang="en-US" sz="4000" dirty="0" err="1"/>
              <a:t>rakyat</a:t>
            </a:r>
            <a:r>
              <a:rPr lang="en-US" sz="4000" dirty="0"/>
              <a:t>  </a:t>
            </a:r>
            <a:r>
              <a:rPr lang="en-US" sz="4000" dirty="0" err="1"/>
              <a:t>Palestin</a:t>
            </a:r>
            <a:endParaRPr lang="en-GB" sz="4000" b="1" dirty="0">
              <a:ln>
                <a:solidFill>
                  <a:schemeClr val="tx1"/>
                </a:solidFill>
              </a:ln>
              <a:effectLst>
                <a:glow rad="101600">
                  <a:schemeClr val="bg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Arial Unicode MS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636347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1435788"/>
            <a:ext cx="8830566" cy="3212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5724128" y="4181018"/>
            <a:ext cx="3384260" cy="4001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000" i="1" kern="0" dirty="0">
                <a:ln>
                  <a:solidFill>
                    <a:srgbClr val="FFFF00"/>
                  </a:solidFill>
                </a:ln>
                <a:solidFill>
                  <a:srgbClr val="00B050"/>
                </a:solidFill>
                <a:effectLst>
                  <a:glow rad="101600">
                    <a:sysClr val="windowText" lastClr="000000">
                      <a:alpha val="60000"/>
                    </a:sys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itchFamily="18" charset="0"/>
                <a:cs typeface="Arial" pitchFamily="34" charset="0"/>
              </a:rPr>
              <a:t>(</a:t>
            </a:r>
            <a:r>
              <a:rPr lang="en-US" sz="2000" i="1" kern="0" dirty="0" err="1">
                <a:ln>
                  <a:solidFill>
                    <a:srgbClr val="FFFF00"/>
                  </a:solidFill>
                </a:ln>
                <a:solidFill>
                  <a:srgbClr val="00B050"/>
                </a:solidFill>
                <a:effectLst>
                  <a:glow rad="101600">
                    <a:sysClr val="windowText" lastClr="000000">
                      <a:alpha val="60000"/>
                    </a:sys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itchFamily="18" charset="0"/>
                <a:cs typeface="Arial" pitchFamily="34" charset="0"/>
              </a:rPr>
              <a:t>Surah</a:t>
            </a:r>
            <a:r>
              <a:rPr lang="en-US" sz="2000" i="1" kern="0" dirty="0">
                <a:ln>
                  <a:solidFill>
                    <a:srgbClr val="FFFF00"/>
                  </a:solidFill>
                </a:ln>
                <a:solidFill>
                  <a:srgbClr val="00B050"/>
                </a:solidFill>
                <a:effectLst>
                  <a:glow rad="101600">
                    <a:sysClr val="windowText" lastClr="000000">
                      <a:alpha val="60000"/>
                    </a:sys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itchFamily="18" charset="0"/>
                <a:cs typeface="Arial" pitchFamily="34" charset="0"/>
              </a:rPr>
              <a:t> Al-</a:t>
            </a:r>
            <a:r>
              <a:rPr lang="en-US" sz="2000" i="1" kern="0" dirty="0" err="1">
                <a:ln>
                  <a:solidFill>
                    <a:srgbClr val="FFFF00"/>
                  </a:solidFill>
                </a:ln>
                <a:solidFill>
                  <a:srgbClr val="00B050"/>
                </a:solidFill>
                <a:effectLst>
                  <a:glow rad="101600">
                    <a:sysClr val="windowText" lastClr="000000">
                      <a:alpha val="60000"/>
                    </a:sys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itchFamily="18" charset="0"/>
                <a:cs typeface="Arial" pitchFamily="34" charset="0"/>
              </a:rPr>
              <a:t>Ahzab</a:t>
            </a:r>
            <a:r>
              <a:rPr lang="en-US" sz="2000" i="1" kern="0" dirty="0">
                <a:ln>
                  <a:solidFill>
                    <a:srgbClr val="FFFF00"/>
                  </a:solidFill>
                </a:ln>
                <a:solidFill>
                  <a:srgbClr val="00B050"/>
                </a:solidFill>
                <a:effectLst>
                  <a:glow rad="101600">
                    <a:sysClr val="windowText" lastClr="000000">
                      <a:alpha val="60000"/>
                    </a:sys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itchFamily="18" charset="0"/>
                <a:cs typeface="Arial" pitchFamily="34" charset="0"/>
              </a:rPr>
              <a:t> : </a:t>
            </a:r>
            <a:r>
              <a:rPr lang="en-US" sz="2000" i="1" kern="0" dirty="0" err="1">
                <a:ln>
                  <a:solidFill>
                    <a:srgbClr val="FFFF00"/>
                  </a:solidFill>
                </a:ln>
                <a:solidFill>
                  <a:srgbClr val="00B050"/>
                </a:solidFill>
                <a:effectLst>
                  <a:glow rad="101600">
                    <a:sysClr val="windowText" lastClr="000000">
                      <a:alpha val="60000"/>
                    </a:sys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itchFamily="18" charset="0"/>
                <a:cs typeface="Arial" pitchFamily="34" charset="0"/>
              </a:rPr>
              <a:t>Ayat</a:t>
            </a:r>
            <a:r>
              <a:rPr lang="en-US" sz="2000" i="1" kern="0" dirty="0">
                <a:ln>
                  <a:solidFill>
                    <a:srgbClr val="FFFF00"/>
                  </a:solidFill>
                </a:ln>
                <a:solidFill>
                  <a:srgbClr val="00B050"/>
                </a:solidFill>
                <a:effectLst>
                  <a:glow rad="101600">
                    <a:sysClr val="windowText" lastClr="000000">
                      <a:alpha val="60000"/>
                    </a:sys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itchFamily="18" charset="0"/>
                <a:cs typeface="Arial" pitchFamily="34" charset="0"/>
              </a:rPr>
              <a:t> 56)</a:t>
            </a:r>
          </a:p>
        </p:txBody>
      </p:sp>
      <p:sp>
        <p:nvSpPr>
          <p:cNvPr id="7" name="Rectangle 6"/>
          <p:cNvSpPr/>
          <p:nvPr/>
        </p:nvSpPr>
        <p:spPr>
          <a:xfrm>
            <a:off x="142844" y="4509120"/>
            <a:ext cx="8929654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400" b="1" dirty="0">
                <a:ln>
                  <a:solidFill>
                    <a:prstClr val="black"/>
                  </a:solidFill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cs typeface="Arial" charset="0"/>
              </a:rPr>
              <a:t>“</a:t>
            </a:r>
            <a:r>
              <a:rPr lang="en-US" sz="2400" b="1" dirty="0" err="1">
                <a:ln>
                  <a:solidFill>
                    <a:prstClr val="black"/>
                  </a:solidFill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cs typeface="Arial" charset="0"/>
              </a:rPr>
              <a:t>Sesungguhnya</a:t>
            </a:r>
            <a:r>
              <a:rPr lang="en-US" sz="2400" b="1" dirty="0">
                <a:ln>
                  <a:solidFill>
                    <a:prstClr val="black"/>
                  </a:solidFill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cs typeface="Arial" charset="0"/>
              </a:rPr>
              <a:t> Allah </a:t>
            </a:r>
            <a:r>
              <a:rPr lang="en-US" sz="2400" b="1" dirty="0" err="1">
                <a:ln>
                  <a:solidFill>
                    <a:prstClr val="black"/>
                  </a:solidFill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cs typeface="Arial" charset="0"/>
              </a:rPr>
              <a:t>Taala</a:t>
            </a:r>
            <a:r>
              <a:rPr lang="en-US" sz="2400" b="1" dirty="0">
                <a:ln>
                  <a:solidFill>
                    <a:prstClr val="black"/>
                  </a:solidFill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en-US" sz="2400" b="1" dirty="0" smtClean="0">
                <a:ln>
                  <a:solidFill>
                    <a:prstClr val="black"/>
                  </a:solidFill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cs typeface="Arial" charset="0"/>
              </a:rPr>
              <a:t>Dan </a:t>
            </a:r>
            <a:r>
              <a:rPr lang="en-US" sz="2400" b="1" dirty="0">
                <a:ln>
                  <a:solidFill>
                    <a:prstClr val="black"/>
                  </a:solidFill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cs typeface="Arial" charset="0"/>
              </a:rPr>
              <a:t>Para </a:t>
            </a:r>
            <a:r>
              <a:rPr lang="en-US" sz="2400" b="1" dirty="0" err="1" smtClean="0">
                <a:ln>
                  <a:solidFill>
                    <a:prstClr val="black"/>
                  </a:solidFill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cs typeface="Arial" charset="0"/>
              </a:rPr>
              <a:t>MalaikatNya</a:t>
            </a:r>
            <a:r>
              <a:rPr lang="en-US" sz="2400" b="1" dirty="0" smtClean="0">
                <a:ln>
                  <a:solidFill>
                    <a:prstClr val="black"/>
                  </a:solidFill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en-US" sz="2400" b="1" dirty="0" err="1">
                <a:ln>
                  <a:solidFill>
                    <a:prstClr val="black"/>
                  </a:solidFill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cs typeface="Arial" charset="0"/>
              </a:rPr>
              <a:t>Sentiasa</a:t>
            </a:r>
            <a:r>
              <a:rPr lang="en-US" sz="2400" b="1" dirty="0">
                <a:ln>
                  <a:solidFill>
                    <a:prstClr val="black"/>
                  </a:solidFill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en-US" sz="2400" b="1" dirty="0" err="1">
                <a:ln>
                  <a:solidFill>
                    <a:prstClr val="black"/>
                  </a:solidFill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cs typeface="Arial" charset="0"/>
              </a:rPr>
              <a:t>Berselawat</a:t>
            </a:r>
            <a:r>
              <a:rPr lang="en-US" sz="2400" b="1" dirty="0">
                <a:ln>
                  <a:solidFill>
                    <a:prstClr val="black"/>
                  </a:solidFill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en-US" sz="2400" b="1" dirty="0" err="1" smtClean="0">
                <a:ln>
                  <a:solidFill>
                    <a:prstClr val="black"/>
                  </a:solidFill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cs typeface="Arial" charset="0"/>
              </a:rPr>
              <a:t>Ke</a:t>
            </a:r>
            <a:r>
              <a:rPr lang="en-US" sz="2400" b="1" dirty="0" smtClean="0">
                <a:ln>
                  <a:solidFill>
                    <a:prstClr val="black"/>
                  </a:solidFill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en-US" sz="2400" b="1" dirty="0" err="1">
                <a:ln>
                  <a:solidFill>
                    <a:prstClr val="black"/>
                  </a:solidFill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cs typeface="Arial" charset="0"/>
              </a:rPr>
              <a:t>Atas</a:t>
            </a:r>
            <a:r>
              <a:rPr lang="en-US" sz="2400" b="1" dirty="0">
                <a:ln>
                  <a:solidFill>
                    <a:prstClr val="black"/>
                  </a:solidFill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en-US" sz="2400" b="1" dirty="0" err="1">
                <a:ln>
                  <a:solidFill>
                    <a:prstClr val="black"/>
                  </a:solidFill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cs typeface="Arial" charset="0"/>
              </a:rPr>
              <a:t>Nabi</a:t>
            </a:r>
            <a:r>
              <a:rPr lang="en-US" sz="2400" b="1" dirty="0">
                <a:ln>
                  <a:solidFill>
                    <a:prstClr val="black"/>
                  </a:solidFill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cs typeface="Arial" charset="0"/>
              </a:rPr>
              <a:t> (Muhammad</a:t>
            </a:r>
            <a:r>
              <a:rPr lang="en-US" sz="2400" b="1" dirty="0" smtClean="0">
                <a:ln>
                  <a:solidFill>
                    <a:prstClr val="black"/>
                  </a:solidFill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cs typeface="Arial" charset="0"/>
              </a:rPr>
              <a:t>).</a:t>
            </a:r>
          </a:p>
          <a:p>
            <a:pPr algn="ctr">
              <a:defRPr/>
            </a:pPr>
            <a:r>
              <a:rPr lang="en-US" sz="2400" b="1" dirty="0" err="1" smtClean="0">
                <a:ln>
                  <a:solidFill>
                    <a:prstClr val="black"/>
                  </a:solidFill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cs typeface="Arial" charset="0"/>
              </a:rPr>
              <a:t>Wahai</a:t>
            </a:r>
            <a:r>
              <a:rPr lang="en-US" sz="2400" b="1" dirty="0" smtClean="0">
                <a:ln>
                  <a:solidFill>
                    <a:prstClr val="black"/>
                  </a:solidFill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en-US" sz="2400" b="1" dirty="0" err="1">
                <a:ln>
                  <a:solidFill>
                    <a:prstClr val="black"/>
                  </a:solidFill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cs typeface="Arial" charset="0"/>
              </a:rPr>
              <a:t>Orang-orang</a:t>
            </a:r>
            <a:r>
              <a:rPr lang="en-US" sz="2400" b="1" dirty="0">
                <a:ln>
                  <a:solidFill>
                    <a:prstClr val="black"/>
                  </a:solidFill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en-US" sz="2400" b="1" dirty="0" err="1">
                <a:ln>
                  <a:solidFill>
                    <a:prstClr val="black"/>
                  </a:solidFill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cs typeface="Arial" charset="0"/>
              </a:rPr>
              <a:t>Beriman</a:t>
            </a:r>
            <a:r>
              <a:rPr lang="en-US" sz="2400" b="1" dirty="0">
                <a:ln>
                  <a:solidFill>
                    <a:prstClr val="black"/>
                  </a:solidFill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cs typeface="Arial" charset="0"/>
              </a:rPr>
              <a:t>! </a:t>
            </a:r>
            <a:r>
              <a:rPr lang="en-US" sz="2400" b="1" dirty="0" err="1">
                <a:ln>
                  <a:solidFill>
                    <a:prstClr val="black"/>
                  </a:solidFill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cs typeface="Arial" charset="0"/>
              </a:rPr>
              <a:t>Berselawatlah</a:t>
            </a:r>
            <a:r>
              <a:rPr lang="en-US" sz="2400" b="1" dirty="0">
                <a:ln>
                  <a:solidFill>
                    <a:prstClr val="black"/>
                  </a:solidFill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en-US" sz="2400" b="1" dirty="0" err="1">
                <a:ln>
                  <a:solidFill>
                    <a:prstClr val="black"/>
                  </a:solidFill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cs typeface="Arial" charset="0"/>
              </a:rPr>
              <a:t>Kamu</a:t>
            </a:r>
            <a:r>
              <a:rPr lang="en-US" sz="2400" b="1" dirty="0">
                <a:ln>
                  <a:solidFill>
                    <a:prstClr val="black"/>
                  </a:solidFill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endParaRPr lang="en-US" sz="2400" b="1" dirty="0" smtClean="0">
              <a:ln>
                <a:solidFill>
                  <a:prstClr val="black"/>
                </a:solidFill>
              </a:ln>
              <a:solidFill>
                <a:srgbClr val="FFFF00"/>
              </a:solidFill>
              <a:effectLst>
                <a:glow rad="101600">
                  <a:prstClr val="black">
                    <a:alpha val="60000"/>
                  </a:prstClr>
                </a:glow>
                <a:outerShdw blurRad="38100" dist="38100" dir="2700000" algn="tl">
                  <a:srgbClr val="000000"/>
                </a:outerShdw>
              </a:effectLst>
              <a:latin typeface="Arial Black" pitchFamily="34" charset="0"/>
              <a:cs typeface="Arial" charset="0"/>
            </a:endParaRPr>
          </a:p>
          <a:p>
            <a:pPr algn="ctr">
              <a:defRPr/>
            </a:pPr>
            <a:r>
              <a:rPr lang="en-US" sz="2400" b="1" dirty="0" err="1" smtClean="0">
                <a:ln>
                  <a:solidFill>
                    <a:prstClr val="black"/>
                  </a:solidFill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cs typeface="Arial" charset="0"/>
              </a:rPr>
              <a:t>Ke</a:t>
            </a:r>
            <a:r>
              <a:rPr lang="en-US" sz="2400" b="1" dirty="0" smtClean="0">
                <a:ln>
                  <a:solidFill>
                    <a:prstClr val="black"/>
                  </a:solidFill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en-US" sz="2400" b="1" dirty="0" err="1">
                <a:ln>
                  <a:solidFill>
                    <a:prstClr val="black"/>
                  </a:solidFill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cs typeface="Arial" charset="0"/>
              </a:rPr>
              <a:t>Atasnya</a:t>
            </a:r>
            <a:r>
              <a:rPr lang="en-US" sz="2400" b="1" dirty="0">
                <a:ln>
                  <a:solidFill>
                    <a:prstClr val="black"/>
                  </a:solidFill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cs typeface="Arial" charset="0"/>
              </a:rPr>
              <a:t> Serta </a:t>
            </a:r>
            <a:r>
              <a:rPr lang="en-US" sz="2400" b="1" dirty="0" err="1">
                <a:ln>
                  <a:solidFill>
                    <a:prstClr val="black"/>
                  </a:solidFill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cs typeface="Arial" charset="0"/>
              </a:rPr>
              <a:t>Ucapkanlah</a:t>
            </a:r>
            <a:r>
              <a:rPr lang="en-US" sz="2400" b="1" dirty="0">
                <a:ln>
                  <a:solidFill>
                    <a:prstClr val="black"/>
                  </a:solidFill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cs typeface="Arial" charset="0"/>
              </a:rPr>
              <a:t> Salam Sejahtera </a:t>
            </a:r>
            <a:r>
              <a:rPr lang="en-US" sz="2400" b="1" dirty="0" err="1">
                <a:ln>
                  <a:solidFill>
                    <a:prstClr val="black"/>
                  </a:solidFill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cs typeface="Arial" charset="0"/>
              </a:rPr>
              <a:t>Dengan</a:t>
            </a:r>
            <a:r>
              <a:rPr lang="en-US" sz="2400" b="1" dirty="0">
                <a:ln>
                  <a:solidFill>
                    <a:prstClr val="black"/>
                  </a:solidFill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en-US" sz="2400" b="1" dirty="0" err="1">
                <a:ln>
                  <a:solidFill>
                    <a:prstClr val="black"/>
                  </a:solidFill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cs typeface="Arial" charset="0"/>
              </a:rPr>
              <a:t>Penghormatan</a:t>
            </a:r>
            <a:r>
              <a:rPr lang="en-US" sz="2400" b="1" dirty="0">
                <a:ln>
                  <a:solidFill>
                    <a:prstClr val="black"/>
                  </a:solidFill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en-US" sz="2400" b="1" dirty="0" err="1">
                <a:ln>
                  <a:solidFill>
                    <a:prstClr val="black"/>
                  </a:solidFill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cs typeface="Arial" charset="0"/>
              </a:rPr>
              <a:t>Ke</a:t>
            </a:r>
            <a:r>
              <a:rPr lang="en-US" sz="2400" b="1" dirty="0">
                <a:ln>
                  <a:solidFill>
                    <a:prstClr val="black"/>
                  </a:solidFill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en-US" sz="2400" b="1" dirty="0" err="1">
                <a:ln>
                  <a:solidFill>
                    <a:prstClr val="black"/>
                  </a:solidFill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cs typeface="Arial" charset="0"/>
              </a:rPr>
              <a:t>Atasnya</a:t>
            </a:r>
            <a:r>
              <a:rPr lang="en-US" sz="2400" b="1" dirty="0">
                <a:ln>
                  <a:solidFill>
                    <a:prstClr val="black"/>
                  </a:solidFill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en-US" sz="2400" b="1" dirty="0" err="1">
                <a:ln>
                  <a:solidFill>
                    <a:prstClr val="black"/>
                  </a:solidFill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cs typeface="Arial" charset="0"/>
              </a:rPr>
              <a:t>Dengan</a:t>
            </a:r>
            <a:r>
              <a:rPr lang="en-US" sz="2400" b="1" dirty="0">
                <a:ln>
                  <a:solidFill>
                    <a:prstClr val="black"/>
                  </a:solidFill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en-US" sz="2400" b="1" dirty="0" err="1">
                <a:ln>
                  <a:solidFill>
                    <a:prstClr val="black"/>
                  </a:solidFill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cs typeface="Arial" charset="0"/>
              </a:rPr>
              <a:t>Sepenuhnya</a:t>
            </a:r>
            <a:r>
              <a:rPr lang="en-US" sz="2400" b="1" dirty="0">
                <a:ln>
                  <a:solidFill>
                    <a:prstClr val="black"/>
                  </a:solidFill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cs typeface="Arial" charset="0"/>
              </a:rPr>
              <a:t>”. </a:t>
            </a:r>
          </a:p>
        </p:txBody>
      </p:sp>
      <p:sp>
        <p:nvSpPr>
          <p:cNvPr id="10" name="Round Diagonal Corner Rectangle 9"/>
          <p:cNvSpPr/>
          <p:nvPr/>
        </p:nvSpPr>
        <p:spPr>
          <a:xfrm>
            <a:off x="2627784" y="116633"/>
            <a:ext cx="6048672" cy="1512167"/>
          </a:xfrm>
          <a:prstGeom prst="round2DiagRect">
            <a:avLst>
              <a:gd name="adj1" fmla="val 14211"/>
              <a:gd name="adj2" fmla="val 0"/>
            </a:avLst>
          </a:prstGeom>
          <a:gradFill flip="none" rotWithShape="1">
            <a:gsLst>
              <a:gs pos="0">
                <a:srgbClr val="33CC33">
                  <a:shade val="30000"/>
                  <a:satMod val="115000"/>
                </a:srgbClr>
              </a:gs>
              <a:gs pos="50000">
                <a:srgbClr val="33CC33">
                  <a:shade val="67500"/>
                  <a:satMod val="115000"/>
                </a:srgbClr>
              </a:gs>
              <a:gs pos="100000">
                <a:srgbClr val="33CC33">
                  <a:shade val="100000"/>
                  <a:satMod val="115000"/>
                </a:srgbClr>
              </a:gs>
            </a:gsLst>
            <a:lin ang="5400000" scaled="1"/>
            <a:tileRect/>
          </a:gradFill>
          <a:ln w="28575">
            <a:solidFill>
              <a:schemeClr val="bg1"/>
            </a:solidFill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200" dirty="0" err="1" smtClean="0">
                <a:ln w="18415" cmpd="sng">
                  <a:solidFill>
                    <a:prstClr val="white"/>
                  </a:solidFill>
                  <a:prstDash val="solid"/>
                </a:ln>
                <a:solidFill>
                  <a:srgbClr val="C00000"/>
                </a:solidFill>
                <a:effectLst>
                  <a:glow rad="101600">
                    <a:prstClr val="white">
                      <a:alpha val="60000"/>
                    </a:prst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</a:rPr>
              <a:t>Selawat</a:t>
            </a:r>
            <a:r>
              <a:rPr lang="en-US" sz="2200" dirty="0" smtClean="0">
                <a:ln w="18415" cmpd="sng">
                  <a:solidFill>
                    <a:prstClr val="white"/>
                  </a:solidFill>
                  <a:prstDash val="solid"/>
                </a:ln>
                <a:solidFill>
                  <a:srgbClr val="C00000"/>
                </a:solidFill>
                <a:effectLst>
                  <a:glow rad="101600">
                    <a:prstClr val="white">
                      <a:alpha val="60000"/>
                    </a:prst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</a:rPr>
              <a:t> </a:t>
            </a:r>
            <a:r>
              <a:rPr lang="en-US" sz="2200" dirty="0" err="1">
                <a:ln w="18415" cmpd="sng">
                  <a:solidFill>
                    <a:prstClr val="white"/>
                  </a:solidFill>
                  <a:prstDash val="solid"/>
                </a:ln>
                <a:solidFill>
                  <a:srgbClr val="C00000"/>
                </a:solidFill>
                <a:effectLst>
                  <a:glow rad="101600">
                    <a:prstClr val="white">
                      <a:alpha val="60000"/>
                    </a:prst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</a:rPr>
              <a:t>dan</a:t>
            </a:r>
            <a:r>
              <a:rPr lang="en-US" sz="2200" dirty="0">
                <a:ln w="18415" cmpd="sng">
                  <a:solidFill>
                    <a:prstClr val="white"/>
                  </a:solidFill>
                  <a:prstDash val="solid"/>
                </a:ln>
                <a:solidFill>
                  <a:srgbClr val="C00000"/>
                </a:solidFill>
                <a:effectLst>
                  <a:glow rad="101600">
                    <a:prstClr val="white">
                      <a:alpha val="60000"/>
                    </a:prst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</a:rPr>
              <a:t> </a:t>
            </a:r>
            <a:r>
              <a:rPr lang="en-US" sz="2200" dirty="0" err="1">
                <a:ln w="18415" cmpd="sng">
                  <a:solidFill>
                    <a:prstClr val="white"/>
                  </a:solidFill>
                  <a:prstDash val="solid"/>
                </a:ln>
                <a:solidFill>
                  <a:srgbClr val="C00000"/>
                </a:solidFill>
                <a:effectLst>
                  <a:glow rad="101600">
                    <a:prstClr val="white">
                      <a:alpha val="60000"/>
                    </a:prst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</a:rPr>
              <a:t>salam</a:t>
            </a:r>
            <a:r>
              <a:rPr lang="en-US" sz="2200" dirty="0">
                <a:ln w="18415" cmpd="sng">
                  <a:solidFill>
                    <a:prstClr val="white"/>
                  </a:solidFill>
                  <a:prstDash val="solid"/>
                </a:ln>
                <a:solidFill>
                  <a:srgbClr val="C00000"/>
                </a:solidFill>
                <a:effectLst>
                  <a:glow rad="101600">
                    <a:prstClr val="white">
                      <a:alpha val="60000"/>
                    </a:prst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</a:rPr>
              <a:t> </a:t>
            </a:r>
            <a:r>
              <a:rPr lang="en-US" sz="2200" dirty="0" err="1">
                <a:ln w="18415" cmpd="sng">
                  <a:solidFill>
                    <a:prstClr val="white"/>
                  </a:solidFill>
                  <a:prstDash val="solid"/>
                </a:ln>
                <a:solidFill>
                  <a:srgbClr val="C00000"/>
                </a:solidFill>
                <a:effectLst>
                  <a:glow rad="101600">
                    <a:prstClr val="white">
                      <a:alpha val="60000"/>
                    </a:prst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</a:rPr>
              <a:t>kepada</a:t>
            </a:r>
            <a:r>
              <a:rPr lang="en-US" sz="2200" dirty="0">
                <a:ln w="18415" cmpd="sng">
                  <a:solidFill>
                    <a:prstClr val="white"/>
                  </a:solidFill>
                  <a:prstDash val="solid"/>
                </a:ln>
                <a:solidFill>
                  <a:srgbClr val="C00000"/>
                </a:solidFill>
                <a:effectLst>
                  <a:glow rad="101600">
                    <a:prstClr val="white">
                      <a:alpha val="60000"/>
                    </a:prst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</a:rPr>
              <a:t> </a:t>
            </a:r>
            <a:r>
              <a:rPr lang="en-US" sz="2200" dirty="0" err="1">
                <a:ln w="18415" cmpd="sng">
                  <a:solidFill>
                    <a:prstClr val="white"/>
                  </a:solidFill>
                  <a:prstDash val="solid"/>
                </a:ln>
                <a:solidFill>
                  <a:srgbClr val="C00000"/>
                </a:solidFill>
                <a:effectLst>
                  <a:glow rad="101600">
                    <a:prstClr val="white">
                      <a:alpha val="60000"/>
                    </a:prst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</a:rPr>
              <a:t>Rasulullah</a:t>
            </a:r>
            <a:r>
              <a:rPr lang="en-US" sz="2200" dirty="0">
                <a:ln w="18415" cmpd="sng">
                  <a:solidFill>
                    <a:prstClr val="white"/>
                  </a:solidFill>
                  <a:prstDash val="solid"/>
                </a:ln>
                <a:solidFill>
                  <a:srgbClr val="C00000"/>
                </a:solidFill>
                <a:effectLst>
                  <a:glow rad="101600">
                    <a:prstClr val="white">
                      <a:alpha val="60000"/>
                    </a:prst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</a:rPr>
              <a:t> </a:t>
            </a:r>
            <a:r>
              <a:rPr lang="en-US" sz="2200" dirty="0" err="1">
                <a:ln w="18415" cmpd="sng">
                  <a:solidFill>
                    <a:prstClr val="white"/>
                  </a:solidFill>
                  <a:prstDash val="solid"/>
                </a:ln>
                <a:solidFill>
                  <a:srgbClr val="C00000"/>
                </a:solidFill>
                <a:effectLst>
                  <a:glow rad="101600">
                    <a:prstClr val="white">
                      <a:alpha val="60000"/>
                    </a:prst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</a:rPr>
              <a:t>s.a.w</a:t>
            </a:r>
            <a:r>
              <a:rPr lang="en-US" sz="2200" dirty="0">
                <a:ln w="18415" cmpd="sng">
                  <a:solidFill>
                    <a:prstClr val="white"/>
                  </a:solidFill>
                  <a:prstDash val="solid"/>
                </a:ln>
                <a:solidFill>
                  <a:srgbClr val="C00000"/>
                </a:solidFill>
                <a:effectLst>
                  <a:glow rad="101600">
                    <a:prstClr val="white">
                      <a:alpha val="60000"/>
                    </a:prst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</a:rPr>
              <a:t>. </a:t>
            </a:r>
          </a:p>
        </p:txBody>
      </p:sp>
      <p:sp>
        <p:nvSpPr>
          <p:cNvPr id="9" name="Notched Right Arrow 8"/>
          <p:cNvSpPr/>
          <p:nvPr/>
        </p:nvSpPr>
        <p:spPr>
          <a:xfrm>
            <a:off x="611560" y="116632"/>
            <a:ext cx="2249238" cy="1512168"/>
          </a:xfrm>
          <a:prstGeom prst="notchedRightArrow">
            <a:avLst>
              <a:gd name="adj1" fmla="val 41162"/>
              <a:gd name="adj2" fmla="val 50000"/>
            </a:avLst>
          </a:prstGeom>
          <a:solidFill>
            <a:srgbClr val="FFFF00"/>
          </a:solidFill>
          <a:ln>
            <a:solidFill>
              <a:schemeClr val="tx1"/>
            </a:solidFill>
          </a:ln>
          <a:effectLst>
            <a:glow rad="101600">
              <a:schemeClr val="tx1">
                <a:alpha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2400" dirty="0" err="1">
                <a:ln w="3175" cmpd="sng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</a:rPr>
              <a:t>Seruan</a:t>
            </a:r>
            <a:endParaRPr lang="en-US" sz="2400" dirty="0">
              <a:ln w="3175" cmpd="sng">
                <a:solidFill>
                  <a:sysClr val="windowText" lastClr="000000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prstClr val="black">
                    <a:alpha val="60000"/>
                  </a:prst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1977510"/>
      </p:ext>
    </p:extLst>
  </p:cSld>
  <p:clrMapOvr>
    <a:masterClrMapping/>
  </p:clrMapOvr>
  <p:transition spd="slow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3" descr="light1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9"/>
          <p:cNvPicPr>
            <a:picLocks noChangeAspect="1" noChangeArrowheads="1"/>
          </p:cNvPicPr>
          <p:nvPr/>
        </p:nvPicPr>
        <p:blipFill>
          <a:blip r:embed="rId3" cstate="print">
            <a:lum contrast="40000"/>
          </a:blip>
          <a:srcRect/>
          <a:stretch>
            <a:fillRect/>
          </a:stretch>
        </p:blipFill>
        <p:spPr bwMode="auto">
          <a:xfrm>
            <a:off x="1" y="1071546"/>
            <a:ext cx="8715372" cy="5286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1" name="Rectangle 10"/>
          <p:cNvSpPr/>
          <p:nvPr/>
        </p:nvSpPr>
        <p:spPr>
          <a:xfrm>
            <a:off x="1" y="214290"/>
            <a:ext cx="3214679" cy="78579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b="1" dirty="0" err="1" smtClean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Selawat</a:t>
            </a:r>
            <a:endParaRPr lang="ms-MY" sz="3600" b="1" dirty="0">
              <a:ln>
                <a:solidFill>
                  <a:prstClr val="white"/>
                </a:solidFill>
              </a:ln>
              <a:solidFill>
                <a:prstClr val="white"/>
              </a:solidFill>
              <a:effectLst>
                <a:glow rad="101600">
                  <a:prstClr val="black">
                    <a:alpha val="60000"/>
                  </a:prst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9497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ms-MY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ms-MY"/>
          </a:p>
        </p:txBody>
      </p:sp>
      <p:pic>
        <p:nvPicPr>
          <p:cNvPr id="2050" name="Picture 2" descr="C:\Users\wanshahril\Desktop\slide kosong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251520" y="3856980"/>
            <a:ext cx="8555511" cy="193899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GB" sz="2400" b="1" dirty="0" err="1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Arial Unicode MS" pitchFamily="34" charset="-128"/>
                <a:cs typeface="Arial" charset="0"/>
              </a:rPr>
              <a:t>Ya</a:t>
            </a:r>
            <a:r>
              <a:rPr lang="en-GB" sz="2400" b="1" dirty="0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Arial Unicode MS" pitchFamily="34" charset="-128"/>
                <a:cs typeface="Arial" charset="0"/>
              </a:rPr>
              <a:t> Allah, </a:t>
            </a:r>
            <a:r>
              <a:rPr lang="en-GB" sz="2400" b="1" dirty="0" err="1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Arial Unicode MS" pitchFamily="34" charset="-128"/>
                <a:cs typeface="Arial" charset="0"/>
              </a:rPr>
              <a:t>Ampunkanlah</a:t>
            </a:r>
            <a:r>
              <a:rPr lang="en-GB" sz="2400" b="1" dirty="0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Arial Unicode MS" pitchFamily="34" charset="-128"/>
                <a:cs typeface="Arial" charset="0"/>
              </a:rPr>
              <a:t> </a:t>
            </a:r>
            <a:r>
              <a:rPr lang="en-GB" sz="2400" b="1" dirty="0" err="1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Arial Unicode MS" pitchFamily="34" charset="-128"/>
                <a:cs typeface="Arial" charset="0"/>
              </a:rPr>
              <a:t>Dosa</a:t>
            </a:r>
            <a:r>
              <a:rPr lang="en-GB" sz="2400" b="1" dirty="0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Arial Unicode MS" pitchFamily="34" charset="-128"/>
                <a:cs typeface="Arial" charset="0"/>
              </a:rPr>
              <a:t> </a:t>
            </a:r>
            <a:r>
              <a:rPr lang="en-GB" sz="2400" b="1" dirty="0" err="1" smtClean="0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Arial Unicode MS" pitchFamily="34" charset="-128"/>
                <a:cs typeface="Arial" charset="0"/>
              </a:rPr>
              <a:t>Golongan</a:t>
            </a:r>
            <a:r>
              <a:rPr lang="ar-SA" sz="2400" b="1" dirty="0" smtClean="0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Arial Unicode MS" pitchFamily="34" charset="-128"/>
              </a:rPr>
              <a:t> </a:t>
            </a:r>
            <a:r>
              <a:rPr lang="en-GB" sz="2400" b="1" dirty="0" err="1" smtClean="0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Arial Unicode MS" pitchFamily="34" charset="-128"/>
                <a:cs typeface="Arial" charset="0"/>
              </a:rPr>
              <a:t>Muslimin</a:t>
            </a:r>
            <a:r>
              <a:rPr lang="en-GB" sz="2400" b="1" dirty="0" smtClean="0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Arial Unicode MS" pitchFamily="34" charset="-128"/>
                <a:cs typeface="Arial" charset="0"/>
              </a:rPr>
              <a:t> </a:t>
            </a:r>
            <a:r>
              <a:rPr lang="en-GB" sz="2400" b="1" dirty="0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Arial Unicode MS" pitchFamily="34" charset="-128"/>
                <a:cs typeface="Arial" charset="0"/>
              </a:rPr>
              <a:t>Dan </a:t>
            </a:r>
            <a:r>
              <a:rPr lang="en-GB" sz="2400" b="1" dirty="0" err="1" smtClean="0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Arial Unicode MS" pitchFamily="34" charset="-128"/>
                <a:cs typeface="Arial" charset="0"/>
              </a:rPr>
              <a:t>Muslimat</a:t>
            </a:r>
            <a:r>
              <a:rPr lang="en-US" sz="2400" b="1" dirty="0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Arial Unicode MS" pitchFamily="34" charset="-128"/>
                <a:cs typeface="Arial" charset="0"/>
              </a:rPr>
              <a:t>,</a:t>
            </a:r>
            <a:r>
              <a:rPr lang="en-GB" sz="2400" b="1" dirty="0" smtClean="0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Arial Unicode MS" pitchFamily="34" charset="-128"/>
                <a:cs typeface="Arial" charset="0"/>
              </a:rPr>
              <a:t> </a:t>
            </a:r>
            <a:r>
              <a:rPr lang="en-GB" sz="2400" b="1" dirty="0" err="1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Arial Unicode MS" pitchFamily="34" charset="-128"/>
                <a:cs typeface="Arial" charset="0"/>
              </a:rPr>
              <a:t>Mu’minin</a:t>
            </a:r>
            <a:r>
              <a:rPr lang="en-GB" sz="2400" b="1" dirty="0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Arial Unicode MS" pitchFamily="34" charset="-128"/>
                <a:cs typeface="Arial" charset="0"/>
              </a:rPr>
              <a:t> Dan </a:t>
            </a:r>
            <a:r>
              <a:rPr lang="en-US" sz="2400" b="1" dirty="0" err="1" smtClean="0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Arial Unicode MS" pitchFamily="34" charset="-128"/>
                <a:cs typeface="Arial" charset="0"/>
              </a:rPr>
              <a:t>Mu’minaat</a:t>
            </a:r>
            <a:r>
              <a:rPr lang="en-US" sz="2400" b="1" dirty="0" smtClean="0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Arial Unicode MS" pitchFamily="34" charset="-128"/>
                <a:cs typeface="Arial" charset="0"/>
              </a:rPr>
              <a:t>,</a:t>
            </a:r>
            <a:r>
              <a:rPr lang="en-GB" sz="2400" b="1" dirty="0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Arial Unicode MS" pitchFamily="34" charset="-128"/>
                <a:cs typeface="Arial" charset="0"/>
              </a:rPr>
              <a:t> </a:t>
            </a:r>
            <a:r>
              <a:rPr lang="en-GB" sz="2400" b="1" dirty="0" err="1" smtClean="0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Arial Unicode MS" pitchFamily="34" charset="-128"/>
                <a:cs typeface="Arial" charset="0"/>
              </a:rPr>
              <a:t>samada</a:t>
            </a:r>
            <a:r>
              <a:rPr lang="en-GB" sz="2400" b="1" dirty="0" smtClean="0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Arial Unicode MS" pitchFamily="34" charset="-128"/>
                <a:cs typeface="Arial" charset="0"/>
              </a:rPr>
              <a:t> </a:t>
            </a:r>
            <a:r>
              <a:rPr lang="en-GB" sz="2400" b="1" dirty="0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Arial Unicode MS" pitchFamily="34" charset="-128"/>
                <a:cs typeface="Arial" charset="0"/>
              </a:rPr>
              <a:t>yang  </a:t>
            </a:r>
            <a:r>
              <a:rPr lang="en-GB" sz="2400" b="1" dirty="0" err="1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Arial Unicode MS" pitchFamily="34" charset="-128"/>
                <a:cs typeface="Arial" charset="0"/>
              </a:rPr>
              <a:t>masih</a:t>
            </a:r>
            <a:r>
              <a:rPr lang="en-GB" sz="2400" b="1" dirty="0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Arial Unicode MS" pitchFamily="34" charset="-128"/>
                <a:cs typeface="Arial" charset="0"/>
              </a:rPr>
              <a:t> </a:t>
            </a:r>
            <a:r>
              <a:rPr lang="en-GB" sz="2400" b="1" dirty="0" err="1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Arial Unicode MS" pitchFamily="34" charset="-128"/>
                <a:cs typeface="Arial" charset="0"/>
              </a:rPr>
              <a:t>hidup</a:t>
            </a:r>
            <a:r>
              <a:rPr lang="en-GB" sz="2400" b="1" dirty="0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Arial Unicode MS" pitchFamily="34" charset="-128"/>
                <a:cs typeface="Arial" charset="0"/>
              </a:rPr>
              <a:t> </a:t>
            </a:r>
            <a:r>
              <a:rPr lang="en-GB" sz="2400" b="1" dirty="0" err="1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Arial Unicode MS" pitchFamily="34" charset="-128"/>
                <a:cs typeface="Arial" charset="0"/>
              </a:rPr>
              <a:t>atau</a:t>
            </a:r>
            <a:r>
              <a:rPr lang="en-GB" sz="2400" b="1" dirty="0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Arial Unicode MS" pitchFamily="34" charset="-128"/>
                <a:cs typeface="Arial" charset="0"/>
              </a:rPr>
              <a:t> yang </a:t>
            </a:r>
            <a:r>
              <a:rPr lang="en-GB" sz="2400" b="1" dirty="0" err="1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Arial Unicode MS" pitchFamily="34" charset="-128"/>
                <a:cs typeface="Arial" charset="0"/>
              </a:rPr>
              <a:t>telah</a:t>
            </a:r>
            <a:r>
              <a:rPr lang="en-GB" sz="2400" b="1" dirty="0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Arial Unicode MS" pitchFamily="34" charset="-128"/>
                <a:cs typeface="Arial" charset="0"/>
              </a:rPr>
              <a:t> </a:t>
            </a:r>
            <a:r>
              <a:rPr lang="en-GB" sz="2400" b="1" dirty="0" err="1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Arial Unicode MS" pitchFamily="34" charset="-128"/>
                <a:cs typeface="Arial" charset="0"/>
              </a:rPr>
              <a:t>mati</a:t>
            </a:r>
            <a:r>
              <a:rPr lang="en-GB" sz="2400" b="1" dirty="0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Arial Unicode MS" pitchFamily="34" charset="-128"/>
                <a:cs typeface="Arial" charset="0"/>
              </a:rPr>
              <a:t>. </a:t>
            </a:r>
            <a:r>
              <a:rPr lang="en-GB" sz="2400" b="1" dirty="0" err="1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Arial Unicode MS" pitchFamily="34" charset="-128"/>
                <a:cs typeface="Arial" charset="0"/>
              </a:rPr>
              <a:t>Sesungguhnya</a:t>
            </a:r>
            <a:r>
              <a:rPr lang="en-GB" sz="2400" b="1" dirty="0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Arial Unicode MS" pitchFamily="34" charset="-128"/>
                <a:cs typeface="Arial" charset="0"/>
              </a:rPr>
              <a:t> En</a:t>
            </a:r>
            <a:r>
              <a:rPr lang="en-US" sz="2400" b="1" dirty="0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Arial Unicode MS" pitchFamily="34" charset="-128"/>
                <a:cs typeface="Arial" charset="0"/>
              </a:rPr>
              <a:t>g</a:t>
            </a:r>
            <a:r>
              <a:rPr lang="en-GB" sz="2400" b="1" dirty="0" err="1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Arial Unicode MS" pitchFamily="34" charset="-128"/>
                <a:cs typeface="Arial" charset="0"/>
              </a:rPr>
              <a:t>kau</a:t>
            </a:r>
            <a:r>
              <a:rPr lang="en-GB" sz="2400" b="1" dirty="0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Arial Unicode MS" pitchFamily="34" charset="-128"/>
                <a:cs typeface="Arial" charset="0"/>
              </a:rPr>
              <a:t> </a:t>
            </a:r>
            <a:r>
              <a:rPr lang="en-GB" sz="2400" b="1" dirty="0" err="1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Arial Unicode MS" pitchFamily="34" charset="-128"/>
                <a:cs typeface="Arial" charset="0"/>
              </a:rPr>
              <a:t>Maha</a:t>
            </a:r>
            <a:r>
              <a:rPr lang="en-GB" sz="2400" b="1" dirty="0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Arial Unicode MS" pitchFamily="34" charset="-128"/>
                <a:cs typeface="Arial" charset="0"/>
              </a:rPr>
              <a:t> </a:t>
            </a:r>
            <a:r>
              <a:rPr lang="en-GB" sz="2400" b="1" dirty="0" err="1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Arial Unicode MS" pitchFamily="34" charset="-128"/>
                <a:cs typeface="Arial" charset="0"/>
              </a:rPr>
              <a:t>Mendengar</a:t>
            </a:r>
            <a:r>
              <a:rPr lang="en-GB" sz="2400" b="1" dirty="0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Arial Unicode MS" pitchFamily="34" charset="-128"/>
                <a:cs typeface="Arial" charset="0"/>
              </a:rPr>
              <a:t> </a:t>
            </a:r>
            <a:r>
              <a:rPr lang="en-GB" sz="2400" b="1" dirty="0" err="1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Arial Unicode MS" pitchFamily="34" charset="-128"/>
                <a:cs typeface="Arial" charset="0"/>
              </a:rPr>
              <a:t>dan</a:t>
            </a:r>
            <a:r>
              <a:rPr lang="en-GB" sz="2400" b="1" dirty="0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Arial Unicode MS" pitchFamily="34" charset="-128"/>
                <a:cs typeface="Arial" charset="0"/>
              </a:rPr>
              <a:t> </a:t>
            </a:r>
            <a:r>
              <a:rPr lang="en-GB" sz="2400" b="1" dirty="0" err="1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Arial Unicode MS" pitchFamily="34" charset="-128"/>
                <a:cs typeface="Arial" charset="0"/>
              </a:rPr>
              <a:t>Maha</a:t>
            </a:r>
            <a:r>
              <a:rPr lang="en-GB" sz="2400" b="1" dirty="0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Arial Unicode MS" pitchFamily="34" charset="-128"/>
                <a:cs typeface="Arial" charset="0"/>
              </a:rPr>
              <a:t> </a:t>
            </a:r>
            <a:r>
              <a:rPr lang="en-GB" sz="2400" b="1" dirty="0" err="1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Arial Unicode MS" pitchFamily="34" charset="-128"/>
                <a:cs typeface="Arial" charset="0"/>
              </a:rPr>
              <a:t>Memakbulkan</a:t>
            </a:r>
            <a:r>
              <a:rPr lang="en-GB" sz="2400" b="1" dirty="0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Arial Unicode MS" pitchFamily="34" charset="-128"/>
                <a:cs typeface="Arial" charset="0"/>
              </a:rPr>
              <a:t> </a:t>
            </a:r>
            <a:r>
              <a:rPr lang="en-GB" sz="2400" b="1" dirty="0" err="1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Arial Unicode MS" pitchFamily="34" charset="-128"/>
                <a:cs typeface="Arial" charset="0"/>
              </a:rPr>
              <a:t>segala</a:t>
            </a:r>
            <a:r>
              <a:rPr lang="en-GB" sz="2400" b="1" dirty="0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Arial Unicode MS" pitchFamily="34" charset="-128"/>
                <a:cs typeface="Arial" charset="0"/>
              </a:rPr>
              <a:t> </a:t>
            </a:r>
            <a:r>
              <a:rPr lang="en-GB" sz="2400" b="1" dirty="0" err="1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Arial Unicode MS" pitchFamily="34" charset="-128"/>
                <a:cs typeface="Arial" charset="0"/>
              </a:rPr>
              <a:t>permintaan</a:t>
            </a:r>
            <a:r>
              <a:rPr lang="en-GB" sz="2400" b="1" dirty="0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Arial Unicode MS" pitchFamily="34" charset="-128"/>
                <a:cs typeface="Arial" charset="0"/>
              </a:rPr>
              <a:t>. </a:t>
            </a:r>
          </a:p>
        </p:txBody>
      </p:sp>
      <p:sp>
        <p:nvSpPr>
          <p:cNvPr id="6" name="Rectangle 5"/>
          <p:cNvSpPr/>
          <p:nvPr/>
        </p:nvSpPr>
        <p:spPr>
          <a:xfrm>
            <a:off x="251521" y="1484784"/>
            <a:ext cx="8532440" cy="2308324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rtl="1"/>
            <a:r>
              <a:rPr lang="ar-EG" sz="4800" b="1" dirty="0">
                <a:solidFill>
                  <a:srgbClr val="FFFF00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raditional Arabic" pitchFamily="2" charset="-78"/>
              </a:rPr>
              <a:t>اللَّهُمَّ اغْفِرْ </a:t>
            </a:r>
            <a:r>
              <a:rPr lang="ar-SA" sz="4800" b="1" dirty="0" smtClean="0">
                <a:solidFill>
                  <a:srgbClr val="FFFF00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raditional Arabic" pitchFamily="2" charset="-78"/>
              </a:rPr>
              <a:t>لِ</a:t>
            </a:r>
            <a:r>
              <a:rPr lang="ar-EG" sz="4800" b="1" dirty="0" smtClean="0">
                <a:solidFill>
                  <a:srgbClr val="FFFF00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raditional Arabic" pitchFamily="2" charset="-78"/>
              </a:rPr>
              <a:t>ل</a:t>
            </a:r>
            <a:r>
              <a:rPr lang="ar-SA" sz="4800" b="1" dirty="0" smtClean="0">
                <a:solidFill>
                  <a:srgbClr val="FFFF00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raditional Arabic" pitchFamily="2" charset="-78"/>
              </a:rPr>
              <a:t>ْ</a:t>
            </a:r>
            <a:r>
              <a:rPr lang="ar-EG" sz="4800" b="1" dirty="0" smtClean="0">
                <a:solidFill>
                  <a:srgbClr val="FFFF00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raditional Arabic" pitchFamily="2" charset="-78"/>
              </a:rPr>
              <a:t>مُسْلِمِيْنَ</a:t>
            </a:r>
            <a:r>
              <a:rPr lang="ar-SA" sz="4800" b="1" dirty="0" smtClean="0">
                <a:solidFill>
                  <a:srgbClr val="FFFF00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raditional Arabic" pitchFamily="2" charset="-78"/>
              </a:rPr>
              <a:t> </a:t>
            </a:r>
            <a:r>
              <a:rPr lang="ar-EG" sz="4800" b="1" dirty="0" smtClean="0">
                <a:solidFill>
                  <a:srgbClr val="FFFF00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raditional Arabic" pitchFamily="2" charset="-78"/>
              </a:rPr>
              <a:t>وَالْمُسْلِمَاتِ</a:t>
            </a:r>
            <a:r>
              <a:rPr lang="ar-SA" sz="4800" b="1" dirty="0" smtClean="0">
                <a:solidFill>
                  <a:srgbClr val="FFFF00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raditional Arabic" pitchFamily="2" charset="-78"/>
              </a:rPr>
              <a:t>،</a:t>
            </a:r>
            <a:r>
              <a:rPr lang="en-US" sz="4800" b="1" dirty="0" smtClean="0">
                <a:solidFill>
                  <a:srgbClr val="FFFF00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raditional Arabic" pitchFamily="2" charset="-78"/>
              </a:rPr>
              <a:t> </a:t>
            </a:r>
            <a:r>
              <a:rPr lang="ar-SA" sz="4800" b="1" dirty="0" smtClean="0">
                <a:solidFill>
                  <a:srgbClr val="FFFF00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raditional Arabic" pitchFamily="2" charset="-78"/>
              </a:rPr>
              <a:t>وَا</a:t>
            </a:r>
            <a:r>
              <a:rPr lang="ar-EG" sz="4800" b="1" dirty="0" smtClean="0">
                <a:solidFill>
                  <a:srgbClr val="FFFF00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raditional Arabic" pitchFamily="2" charset="-78"/>
              </a:rPr>
              <a:t>لْمُؤْمِنِيْنَ </a:t>
            </a:r>
            <a:r>
              <a:rPr lang="ar-EG" sz="4800" b="1" dirty="0">
                <a:solidFill>
                  <a:srgbClr val="FFFF00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raditional Arabic" pitchFamily="2" charset="-78"/>
              </a:rPr>
              <a:t>وَالْمُؤْمِنَاتِ، </a:t>
            </a:r>
            <a:r>
              <a:rPr lang="ar-EG" sz="4800" b="1" dirty="0" smtClean="0">
                <a:solidFill>
                  <a:srgbClr val="FFFF00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raditional Arabic" pitchFamily="2" charset="-78"/>
              </a:rPr>
              <a:t>الأَحْيَاءِ </a:t>
            </a:r>
            <a:r>
              <a:rPr lang="ar-EG" sz="4800" b="1" dirty="0">
                <a:solidFill>
                  <a:srgbClr val="FFFF00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raditional Arabic" pitchFamily="2" charset="-78"/>
              </a:rPr>
              <a:t>مِنْهُمْ وَالأَمْوَات</a:t>
            </a:r>
            <a:r>
              <a:rPr lang="ar-SA" sz="4800" b="1" dirty="0">
                <a:solidFill>
                  <a:srgbClr val="FFFF00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raditional Arabic" pitchFamily="2" charset="-78"/>
              </a:rPr>
              <a:t>،</a:t>
            </a:r>
            <a:r>
              <a:rPr lang="ar-EG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ar-SA" sz="48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 rtl="1"/>
            <a:r>
              <a:rPr lang="ar-EG" sz="4800" b="1" dirty="0">
                <a:solidFill>
                  <a:srgbClr val="FFFF00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raditional Arabic" pitchFamily="2" charset="-78"/>
              </a:rPr>
              <a:t>إِنَّكَ سَمِيْعٌ قَرِيْبٌ مُجِيْبُ الدَّعَوَات. </a:t>
            </a:r>
            <a:endParaRPr lang="en-US" sz="4800" b="1" dirty="0">
              <a:solidFill>
                <a:srgbClr val="FFFF00"/>
              </a:solidFill>
              <a:effectLst>
                <a:glow rad="101600">
                  <a:prstClr val="black">
                    <a:alpha val="60000"/>
                  </a:prst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raditional Arabic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601224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xmlns="" id="{4F259D50-600E-284C-81B3-E58226A7C1E2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-30173"/>
            <a:ext cx="9144000" cy="6858001"/>
          </a:xfrm>
        </p:spPr>
      </p:pic>
      <p:sp>
        <p:nvSpPr>
          <p:cNvPr id="3" name="Rectangle 2"/>
          <p:cNvSpPr/>
          <p:nvPr/>
        </p:nvSpPr>
        <p:spPr>
          <a:xfrm>
            <a:off x="4115854" y="2347"/>
            <a:ext cx="1571264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48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DOA</a:t>
            </a:r>
            <a:endParaRPr lang="en-US" sz="4800" b="1" cap="none" spc="5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228600" y="990599"/>
            <a:ext cx="8686800" cy="5599043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 rtl="1">
              <a:defRPr/>
            </a:pPr>
            <a:r>
              <a:rPr lang="en-US" sz="6000" b="1" dirty="0">
                <a:solidFill>
                  <a:srgbClr val="92D050"/>
                </a:solidFill>
                <a:latin typeface="Traditional Arabic" pitchFamily="18" charset="-78"/>
                <a:cs typeface="Traditional Arabic" pitchFamily="18" charset="-78"/>
              </a:rPr>
              <a:t> </a:t>
            </a:r>
            <a:r>
              <a:rPr lang="ar-SA" sz="6000" b="1" dirty="0">
                <a:solidFill>
                  <a:srgbClr val="92D050"/>
                </a:solidFill>
                <a:latin typeface="Traditional Arabic" pitchFamily="18" charset="-78"/>
                <a:cs typeface="Traditional Arabic" pitchFamily="18" charset="-78"/>
              </a:rPr>
              <a:t>اللَّهُمَّ ادْفَعْ عَنَّا الْبَلاءَ وَالْوَبَاءَ وَالْفَحْشَاءَ</a:t>
            </a:r>
            <a:r>
              <a:rPr lang="en-US" sz="6000" b="1" dirty="0">
                <a:solidFill>
                  <a:srgbClr val="92D050"/>
                </a:solidFill>
                <a:latin typeface="Traditional Arabic" pitchFamily="18" charset="-78"/>
                <a:cs typeface="Traditional Arabic" pitchFamily="18" charset="-78"/>
              </a:rPr>
              <a:t> </a:t>
            </a:r>
            <a:br>
              <a:rPr lang="en-US" sz="6000" b="1" dirty="0">
                <a:solidFill>
                  <a:srgbClr val="92D050"/>
                </a:solidFill>
                <a:latin typeface="Traditional Arabic" pitchFamily="18" charset="-78"/>
                <a:cs typeface="Traditional Arabic" pitchFamily="18" charset="-78"/>
              </a:rPr>
            </a:br>
            <a:r>
              <a:rPr lang="ar-SA" sz="6000" b="1" dirty="0">
                <a:solidFill>
                  <a:srgbClr val="92D050"/>
                </a:solidFill>
                <a:latin typeface="Traditional Arabic" pitchFamily="18" charset="-78"/>
                <a:cs typeface="Traditional Arabic" pitchFamily="18" charset="-78"/>
              </a:rPr>
              <a:t>مَا لا يَصْرِفُهُ غَيْرُكَ. اللَّهُمَّ إِنَّا نَعُوذُ بِكَ مِنَ</a:t>
            </a:r>
            <a:r>
              <a:rPr lang="en-US" sz="6000" b="1" dirty="0">
                <a:solidFill>
                  <a:srgbClr val="92D050"/>
                </a:solidFill>
                <a:latin typeface="Traditional Arabic" pitchFamily="18" charset="-78"/>
                <a:cs typeface="Traditional Arabic" pitchFamily="18" charset="-78"/>
              </a:rPr>
              <a:t/>
            </a:r>
            <a:br>
              <a:rPr lang="en-US" sz="6000" b="1" dirty="0">
                <a:solidFill>
                  <a:srgbClr val="92D050"/>
                </a:solidFill>
                <a:latin typeface="Traditional Arabic" pitchFamily="18" charset="-78"/>
                <a:cs typeface="Traditional Arabic" pitchFamily="18" charset="-78"/>
              </a:rPr>
            </a:br>
            <a:r>
              <a:rPr lang="ar-SA" sz="6000" b="1" dirty="0">
                <a:solidFill>
                  <a:srgbClr val="92D050"/>
                </a:solidFill>
                <a:latin typeface="Traditional Arabic" pitchFamily="18" charset="-78"/>
                <a:cs typeface="Traditional Arabic" pitchFamily="18" charset="-78"/>
              </a:rPr>
              <a:t>البَرَصِ وَالْجُنُونِ وَالْجُذَامِ </a:t>
            </a:r>
            <a:endParaRPr lang="en-US" sz="6000" b="1" dirty="0">
              <a:solidFill>
                <a:srgbClr val="92D050"/>
              </a:solidFill>
              <a:latin typeface="Traditional Arabic" pitchFamily="18" charset="-78"/>
              <a:cs typeface="Traditional Arabic" pitchFamily="18" charset="-78"/>
            </a:endParaRPr>
          </a:p>
          <a:p>
            <a:pPr algn="ctr" rtl="1">
              <a:defRPr/>
            </a:pPr>
            <a:r>
              <a:rPr lang="ar-SA" sz="6000" b="1" dirty="0">
                <a:solidFill>
                  <a:srgbClr val="92D050"/>
                </a:solidFill>
                <a:latin typeface="Traditional Arabic" pitchFamily="18" charset="-78"/>
                <a:cs typeface="Traditional Arabic" pitchFamily="18" charset="-78"/>
              </a:rPr>
              <a:t>وَمِن سَيِّئِ الأَسْقَامِ</a:t>
            </a:r>
            <a:r>
              <a:rPr lang="en-US" sz="6000" b="1" dirty="0">
                <a:solidFill>
                  <a:srgbClr val="92D050"/>
                </a:solidFill>
                <a:latin typeface="Traditional Arabic" pitchFamily="18" charset="-78"/>
                <a:cs typeface="Traditional Arabic" pitchFamily="18" charset="-78"/>
              </a:rPr>
              <a:t>.</a:t>
            </a:r>
            <a:br>
              <a:rPr lang="en-US" sz="6000" b="1" dirty="0">
                <a:solidFill>
                  <a:srgbClr val="92D050"/>
                </a:solidFill>
                <a:latin typeface="Traditional Arabic" pitchFamily="18" charset="-78"/>
                <a:cs typeface="Traditional Arabic" pitchFamily="18" charset="-78"/>
              </a:rPr>
            </a:br>
            <a:r>
              <a:rPr lang="ar-SA" sz="6000" b="1" dirty="0">
                <a:solidFill>
                  <a:srgbClr val="92D050"/>
                </a:solidFill>
                <a:latin typeface="Traditional Arabic" pitchFamily="18" charset="-78"/>
                <a:cs typeface="Traditional Arabic" pitchFamily="18" charset="-78"/>
              </a:rPr>
              <a:t> اللَّهُمَّ اشْفِ مَرْضَانَا وَارْحَمْ مَّوْتَانَا،</a:t>
            </a:r>
            <a:endParaRPr lang="en-US" sz="6000" b="1" dirty="0">
              <a:solidFill>
                <a:srgbClr val="92D050"/>
              </a:solidFill>
              <a:latin typeface="Traditional Arabic" pitchFamily="18" charset="-78"/>
              <a:cs typeface="Traditional Arabic" pitchFamily="18" charset="-78"/>
            </a:endParaRPr>
          </a:p>
          <a:p>
            <a:pPr algn="ctr" rtl="1">
              <a:defRPr/>
            </a:pPr>
            <a:r>
              <a:rPr lang="ar-SA" sz="6000" b="1" dirty="0">
                <a:solidFill>
                  <a:srgbClr val="92D050"/>
                </a:solidFill>
                <a:latin typeface="Traditional Arabic" pitchFamily="18" charset="-78"/>
                <a:cs typeface="Traditional Arabic" pitchFamily="18" charset="-78"/>
              </a:rPr>
              <a:t> وَالْطُفْ بِنَا</a:t>
            </a:r>
            <a:r>
              <a:rPr lang="en-US" sz="6000" b="1" dirty="0">
                <a:solidFill>
                  <a:srgbClr val="92D050"/>
                </a:solidFill>
                <a:latin typeface="Traditional Arabic" pitchFamily="18" charset="-78"/>
                <a:cs typeface="Traditional Arabic" pitchFamily="18" charset="-78"/>
              </a:rPr>
              <a:t> </a:t>
            </a:r>
            <a:r>
              <a:rPr lang="ar-SA" sz="6000" b="1" dirty="0">
                <a:solidFill>
                  <a:srgbClr val="92D050"/>
                </a:solidFill>
                <a:latin typeface="Traditional Arabic" pitchFamily="18" charset="-78"/>
                <a:cs typeface="Traditional Arabic" pitchFamily="18" charset="-78"/>
              </a:rPr>
              <a:t>فِيمَا نَزَلَ بِنَا.</a:t>
            </a:r>
            <a:endParaRPr lang="en-US" sz="6000" b="1" dirty="0">
              <a:solidFill>
                <a:srgbClr val="92D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7594159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2" cstate="print"/>
          <a:srcRect r="2687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731135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 r="4916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473136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95250"/>
            <a:ext cx="9144000" cy="676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Rectangle 2"/>
          <p:cNvSpPr/>
          <p:nvPr/>
        </p:nvSpPr>
        <p:spPr>
          <a:xfrm>
            <a:off x="179512" y="1719060"/>
            <a:ext cx="8748464" cy="1754326"/>
          </a:xfrm>
          <a:prstGeom prst="rect">
            <a:avLst/>
          </a:prstGeom>
          <a:solidFill>
            <a:schemeClr val="lt1">
              <a:alpha val="71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rtl="1"/>
            <a:r>
              <a:rPr lang="ar-SA" sz="5400" b="1" dirty="0" smtClean="0"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raditional Arabic" pitchFamily="2" charset="-78"/>
              </a:rPr>
              <a:t>أَشْهَدُ أَنْ لآ إِلَهَ إِلاَّ اللهُ وَحْدَهُ لاَ شَرِيْكَ لَهُ، وَأَشْهَدُ أَنَّ مُحَمَّدًا </a:t>
            </a:r>
            <a:r>
              <a:rPr lang="ar-SA" sz="5400" b="1" dirty="0" smtClean="0"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raditional Arabic" pitchFamily="2" charset="-78"/>
              </a:rPr>
              <a:t>عَبْدُاللهِ وَرَسُوْلُهُ خَاتَمُ الأَنْبِيَاءِ</a:t>
            </a:r>
            <a:endParaRPr lang="ms-MY" sz="5400" dirty="0">
              <a:solidFill>
                <a:srgbClr val="FFFF00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aditional Arabic" pitchFamily="2" charset="-78"/>
              <a:cs typeface="Traditional Arabic" pitchFamily="2" charset="-78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785786" y="236255"/>
            <a:ext cx="750099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dirty="0" err="1" smtClean="0">
                <a:ln>
                  <a:solidFill>
                    <a:sysClr val="windowText" lastClr="000000"/>
                  </a:solidFill>
                </a:ln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+mn-cs"/>
              </a:rPr>
              <a:t>Syahadah</a:t>
            </a:r>
            <a:endParaRPr lang="en-US" sz="3600" dirty="0">
              <a:ln>
                <a:solidFill>
                  <a:sysClr val="windowText" lastClr="000000"/>
                </a:solidFill>
              </a:ln>
              <a:solidFill>
                <a:schemeClr val="accent6">
                  <a:lumMod val="20000"/>
                  <a:lumOff val="80000"/>
                </a:schemeClr>
              </a:solidFill>
              <a:effectLst>
                <a:glow rad="101600">
                  <a:schemeClr val="tx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14282" y="4306431"/>
            <a:ext cx="8643998" cy="2677656"/>
          </a:xfrm>
          <a:prstGeom prst="rect">
            <a:avLst/>
          </a:prstGeom>
          <a:noFill/>
          <a:ln w="12700">
            <a:noFill/>
          </a:ln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 err="1" smtClean="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 pitchFamily="34" charset="0"/>
                <a:ea typeface="Arial Unicode MS" pitchFamily="34" charset="-128"/>
                <a:cs typeface="Arial" pitchFamily="34" charset="0"/>
              </a:rPr>
              <a:t>Aku</a:t>
            </a:r>
            <a:r>
              <a:rPr lang="en-US" sz="2800" b="1" dirty="0" smtClean="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 pitchFamily="34" charset="0"/>
                <a:ea typeface="Arial Unicode MS" pitchFamily="34" charset="-128"/>
                <a:cs typeface="Arial" pitchFamily="34" charset="0"/>
              </a:rPr>
              <a:t> </a:t>
            </a:r>
            <a:r>
              <a:rPr lang="en-US" sz="2800" b="1" dirty="0" err="1" smtClean="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 pitchFamily="34" charset="0"/>
                <a:ea typeface="Arial Unicode MS" pitchFamily="34" charset="-128"/>
                <a:cs typeface="Arial" pitchFamily="34" charset="0"/>
              </a:rPr>
              <a:t>bersaksi</a:t>
            </a:r>
            <a:r>
              <a:rPr lang="en-US" sz="2800" b="1" dirty="0" smtClean="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 pitchFamily="34" charset="0"/>
                <a:ea typeface="Arial Unicode MS" pitchFamily="34" charset="-128"/>
                <a:cs typeface="Arial" pitchFamily="34" charset="0"/>
              </a:rPr>
              <a:t>  </a:t>
            </a:r>
            <a:r>
              <a:rPr lang="en-US" sz="2800" b="1" dirty="0" err="1" smtClean="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 pitchFamily="34" charset="0"/>
                <a:ea typeface="Arial Unicode MS" pitchFamily="34" charset="-128"/>
                <a:cs typeface="Arial" pitchFamily="34" charset="0"/>
              </a:rPr>
              <a:t>bahawa</a:t>
            </a:r>
            <a:r>
              <a:rPr lang="en-US" sz="2800" b="1" dirty="0" smtClean="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 pitchFamily="34" charset="0"/>
                <a:ea typeface="Arial Unicode MS" pitchFamily="34" charset="-128"/>
                <a:cs typeface="Arial" pitchFamily="34" charset="0"/>
              </a:rPr>
              <a:t> </a:t>
            </a:r>
            <a:r>
              <a:rPr lang="en-US" sz="2800" b="1" dirty="0" err="1" smtClean="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 pitchFamily="34" charset="0"/>
                <a:ea typeface="Arial Unicode MS" pitchFamily="34" charset="-128"/>
                <a:cs typeface="Arial" pitchFamily="34" charset="0"/>
              </a:rPr>
              <a:t>sesungguhnya</a:t>
            </a:r>
            <a:r>
              <a:rPr lang="en-US" sz="2800" b="1" dirty="0" smtClean="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 pitchFamily="34" charset="0"/>
                <a:ea typeface="Arial Unicode MS" pitchFamily="34" charset="-128"/>
                <a:cs typeface="Arial" pitchFamily="34" charset="0"/>
              </a:rPr>
              <a:t> </a:t>
            </a:r>
            <a:r>
              <a:rPr lang="en-US" sz="2800" b="1" dirty="0" err="1" smtClean="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 pitchFamily="34" charset="0"/>
                <a:ea typeface="Arial Unicode MS" pitchFamily="34" charset="-128"/>
                <a:cs typeface="Arial" pitchFamily="34" charset="0"/>
              </a:rPr>
              <a:t>tiada</a:t>
            </a:r>
            <a:r>
              <a:rPr lang="en-US" sz="2800" b="1" dirty="0" smtClean="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 pitchFamily="34" charset="0"/>
                <a:ea typeface="Arial Unicode MS" pitchFamily="34" charset="-128"/>
                <a:cs typeface="Arial" pitchFamily="34" charset="0"/>
              </a:rPr>
              <a:t> </a:t>
            </a:r>
            <a:r>
              <a:rPr lang="en-US" sz="2800" b="1" dirty="0" err="1" smtClean="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 pitchFamily="34" charset="0"/>
                <a:ea typeface="Arial Unicode MS" pitchFamily="34" charset="-128"/>
                <a:cs typeface="Arial" pitchFamily="34" charset="0"/>
              </a:rPr>
              <a:t>tuhan</a:t>
            </a:r>
            <a:r>
              <a:rPr lang="en-US" sz="2800" b="1" dirty="0" smtClean="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 pitchFamily="34" charset="0"/>
                <a:ea typeface="Arial Unicode MS" pitchFamily="34" charset="-128"/>
                <a:cs typeface="Arial" pitchFamily="34" charset="0"/>
              </a:rPr>
              <a:t> </a:t>
            </a:r>
            <a:r>
              <a:rPr lang="en-US" sz="2800" b="1" dirty="0" err="1" smtClean="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 pitchFamily="34" charset="0"/>
                <a:ea typeface="Arial Unicode MS" pitchFamily="34" charset="-128"/>
                <a:cs typeface="Arial" pitchFamily="34" charset="0"/>
              </a:rPr>
              <a:t>melainkan</a:t>
            </a:r>
            <a:r>
              <a:rPr lang="en-US" sz="2800" b="1" dirty="0" smtClean="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 pitchFamily="34" charset="0"/>
                <a:ea typeface="Arial Unicode MS" pitchFamily="34" charset="-128"/>
                <a:cs typeface="Arial" pitchFamily="34" charset="0"/>
              </a:rPr>
              <a:t> Allah Yang </a:t>
            </a:r>
            <a:r>
              <a:rPr lang="en-US" sz="2800" b="1" dirty="0" err="1" smtClean="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 pitchFamily="34" charset="0"/>
                <a:ea typeface="Arial Unicode MS" pitchFamily="34" charset="-128"/>
                <a:cs typeface="Arial" pitchFamily="34" charset="0"/>
              </a:rPr>
              <a:t>Maha</a:t>
            </a:r>
            <a:r>
              <a:rPr lang="en-US" sz="2800" b="1" dirty="0" smtClean="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 pitchFamily="34" charset="0"/>
                <a:ea typeface="Arial Unicode MS" pitchFamily="34" charset="-128"/>
                <a:cs typeface="Arial" pitchFamily="34" charset="0"/>
              </a:rPr>
              <a:t> </a:t>
            </a:r>
            <a:r>
              <a:rPr lang="en-US" sz="2800" b="1" dirty="0" err="1" smtClean="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 pitchFamily="34" charset="0"/>
                <a:ea typeface="Arial Unicode MS" pitchFamily="34" charset="-128"/>
                <a:cs typeface="Arial" pitchFamily="34" charset="0"/>
              </a:rPr>
              <a:t>Esa</a:t>
            </a:r>
            <a:r>
              <a:rPr lang="en-US" sz="2800" b="1" dirty="0" smtClean="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 pitchFamily="34" charset="0"/>
                <a:ea typeface="Arial Unicode MS" pitchFamily="34" charset="-128"/>
                <a:cs typeface="Arial" pitchFamily="34" charset="0"/>
              </a:rPr>
              <a:t>, </a:t>
            </a:r>
            <a:r>
              <a:rPr lang="en-US" sz="2800" b="1" dirty="0" err="1" smtClean="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 pitchFamily="34" charset="0"/>
                <a:ea typeface="Arial Unicode MS" pitchFamily="34" charset="-128"/>
                <a:cs typeface="Arial" pitchFamily="34" charset="0"/>
              </a:rPr>
              <a:t>tiada</a:t>
            </a:r>
            <a:r>
              <a:rPr lang="en-US" sz="2800" b="1" dirty="0" smtClean="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 pitchFamily="34" charset="0"/>
                <a:ea typeface="Arial Unicode MS" pitchFamily="34" charset="-128"/>
                <a:cs typeface="Arial" pitchFamily="34" charset="0"/>
              </a:rPr>
              <a:t> </a:t>
            </a:r>
            <a:r>
              <a:rPr lang="en-US" sz="2800" b="1" dirty="0" err="1" smtClean="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 pitchFamily="34" charset="0"/>
                <a:ea typeface="Arial Unicode MS" pitchFamily="34" charset="-128"/>
                <a:cs typeface="Arial" pitchFamily="34" charset="0"/>
              </a:rPr>
              <a:t>sekutu</a:t>
            </a:r>
            <a:r>
              <a:rPr lang="en-US" sz="2800" b="1" dirty="0" smtClean="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 pitchFamily="34" charset="0"/>
                <a:ea typeface="Arial Unicode MS" pitchFamily="34" charset="-128"/>
                <a:cs typeface="Arial" pitchFamily="34" charset="0"/>
              </a:rPr>
              <a:t> </a:t>
            </a:r>
            <a:r>
              <a:rPr lang="en-US" sz="2800" b="1" dirty="0" err="1" smtClean="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 pitchFamily="34" charset="0"/>
                <a:ea typeface="Arial Unicode MS" pitchFamily="34" charset="-128"/>
                <a:cs typeface="Arial" pitchFamily="34" charset="0"/>
              </a:rPr>
              <a:t>bagiNya</a:t>
            </a:r>
            <a:r>
              <a:rPr lang="en-US" sz="2800" b="1" dirty="0" smtClean="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 pitchFamily="34" charset="0"/>
                <a:ea typeface="Arial Unicode MS" pitchFamily="34" charset="-128"/>
                <a:cs typeface="Arial" pitchFamily="34" charset="0"/>
              </a:rPr>
              <a:t> </a:t>
            </a:r>
            <a:r>
              <a:rPr lang="en-US" sz="2800" b="1" dirty="0" err="1" smtClean="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 pitchFamily="34" charset="0"/>
                <a:ea typeface="Arial Unicode MS" pitchFamily="34" charset="-128"/>
                <a:cs typeface="Arial" pitchFamily="34" charset="0"/>
              </a:rPr>
              <a:t>dan</a:t>
            </a:r>
            <a:r>
              <a:rPr lang="en-US" sz="2800" b="1" dirty="0" smtClean="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 pitchFamily="34" charset="0"/>
                <a:ea typeface="Arial Unicode MS" pitchFamily="34" charset="-128"/>
                <a:cs typeface="Arial" pitchFamily="34" charset="0"/>
              </a:rPr>
              <a:t> </a:t>
            </a:r>
            <a:r>
              <a:rPr lang="en-US" sz="2800" b="1" dirty="0" err="1" smtClean="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 pitchFamily="34" charset="0"/>
                <a:ea typeface="Arial Unicode MS" pitchFamily="34" charset="-128"/>
                <a:cs typeface="Arial" pitchFamily="34" charset="0"/>
              </a:rPr>
              <a:t>juga</a:t>
            </a:r>
            <a:r>
              <a:rPr lang="en-US" sz="2800" b="1" dirty="0" smtClean="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 pitchFamily="34" charset="0"/>
                <a:ea typeface="Arial Unicode MS" pitchFamily="34" charset="-128"/>
                <a:cs typeface="Arial" pitchFamily="34" charset="0"/>
              </a:rPr>
              <a:t> </a:t>
            </a:r>
            <a:r>
              <a:rPr lang="en-US" sz="2800" b="1" dirty="0" err="1" smtClean="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 pitchFamily="34" charset="0"/>
                <a:ea typeface="Arial Unicode MS" pitchFamily="34" charset="-128"/>
                <a:cs typeface="Arial" pitchFamily="34" charset="0"/>
              </a:rPr>
              <a:t>aku</a:t>
            </a:r>
            <a:r>
              <a:rPr lang="en-US" sz="2800" b="1" dirty="0" smtClean="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 pitchFamily="34" charset="0"/>
                <a:ea typeface="Arial Unicode MS" pitchFamily="34" charset="-128"/>
                <a:cs typeface="Arial" pitchFamily="34" charset="0"/>
              </a:rPr>
              <a:t>  </a:t>
            </a:r>
            <a:r>
              <a:rPr lang="en-US" sz="2800" b="1" dirty="0" err="1" smtClean="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 pitchFamily="34" charset="0"/>
                <a:ea typeface="Arial Unicode MS" pitchFamily="34" charset="-128"/>
                <a:cs typeface="Arial" pitchFamily="34" charset="0"/>
              </a:rPr>
              <a:t>bersaksi</a:t>
            </a:r>
            <a:r>
              <a:rPr lang="en-US" sz="2800" b="1" dirty="0" smtClean="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 pitchFamily="34" charset="0"/>
                <a:ea typeface="Arial Unicode MS" pitchFamily="34" charset="-128"/>
                <a:cs typeface="Arial" pitchFamily="34" charset="0"/>
              </a:rPr>
              <a:t> </a:t>
            </a:r>
            <a:r>
              <a:rPr lang="en-US" sz="2800" b="1" dirty="0" err="1" smtClean="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 pitchFamily="34" charset="0"/>
                <a:ea typeface="Arial Unicode MS" pitchFamily="34" charset="-128"/>
                <a:cs typeface="Arial" pitchFamily="34" charset="0"/>
              </a:rPr>
              <a:t>bahawa</a:t>
            </a:r>
            <a:r>
              <a:rPr lang="en-US" sz="2800" b="1" dirty="0" smtClean="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 pitchFamily="34" charset="0"/>
                <a:ea typeface="Arial Unicode MS" pitchFamily="34" charset="-128"/>
                <a:cs typeface="Arial" pitchFamily="34" charset="0"/>
              </a:rPr>
              <a:t> </a:t>
            </a:r>
            <a:r>
              <a:rPr lang="en-US" sz="2800" b="1" dirty="0" err="1">
                <a:ln w="635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 pitchFamily="34" charset="0"/>
                <a:ea typeface="Arial Unicode MS" pitchFamily="34" charset="-128"/>
                <a:cs typeface="Arial" pitchFamily="34" charset="0"/>
              </a:rPr>
              <a:t>N</a:t>
            </a:r>
            <a:r>
              <a:rPr lang="en-US" sz="2800" b="1" dirty="0" err="1" smtClean="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 pitchFamily="34" charset="0"/>
                <a:ea typeface="Arial Unicode MS" pitchFamily="34" charset="-128"/>
                <a:cs typeface="Arial" pitchFamily="34" charset="0"/>
              </a:rPr>
              <a:t>abi</a:t>
            </a:r>
            <a:r>
              <a:rPr lang="en-US" sz="2800" b="1" dirty="0" smtClean="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 pitchFamily="34" charset="0"/>
                <a:ea typeface="Arial Unicode MS" pitchFamily="34" charset="-128"/>
                <a:cs typeface="Arial" pitchFamily="34" charset="0"/>
              </a:rPr>
              <a:t> </a:t>
            </a:r>
            <a:r>
              <a:rPr lang="en-US" sz="2800" b="1" dirty="0" smtClean="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 pitchFamily="34" charset="0"/>
                <a:ea typeface="Arial Unicode MS" pitchFamily="34" charset="-128"/>
                <a:cs typeface="Arial" pitchFamily="34" charset="0"/>
              </a:rPr>
              <a:t>Muhammad S.A.W </a:t>
            </a:r>
            <a:r>
              <a:rPr lang="en-US" sz="2800" b="1" dirty="0" err="1" smtClean="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 pitchFamily="34" charset="0"/>
                <a:ea typeface="Arial Unicode MS" pitchFamily="34" charset="-128"/>
                <a:cs typeface="Arial" pitchFamily="34" charset="0"/>
              </a:rPr>
              <a:t>hamba</a:t>
            </a:r>
            <a:r>
              <a:rPr lang="en-US" sz="2800" b="1" dirty="0" smtClean="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 pitchFamily="34" charset="0"/>
                <a:ea typeface="Arial Unicode MS" pitchFamily="34" charset="-128"/>
                <a:cs typeface="Arial" pitchFamily="34" charset="0"/>
              </a:rPr>
              <a:t> Allah </a:t>
            </a:r>
            <a:r>
              <a:rPr lang="en-US" sz="2800" b="1" dirty="0" err="1" smtClean="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 pitchFamily="34" charset="0"/>
                <a:ea typeface="Arial Unicode MS" pitchFamily="34" charset="-128"/>
                <a:cs typeface="Arial" pitchFamily="34" charset="0"/>
              </a:rPr>
              <a:t>dan</a:t>
            </a:r>
            <a:r>
              <a:rPr lang="en-US" sz="2800" b="1" dirty="0" smtClean="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 pitchFamily="34" charset="0"/>
                <a:ea typeface="Arial Unicode MS" pitchFamily="34" charset="-128"/>
                <a:cs typeface="Arial" pitchFamily="34" charset="0"/>
              </a:rPr>
              <a:t> </a:t>
            </a:r>
            <a:r>
              <a:rPr lang="en-US" sz="2800" b="1" dirty="0" err="1" smtClean="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 pitchFamily="34" charset="0"/>
                <a:ea typeface="Arial Unicode MS" pitchFamily="34" charset="-128"/>
                <a:cs typeface="Arial" pitchFamily="34" charset="0"/>
              </a:rPr>
              <a:t>rasulNya</a:t>
            </a:r>
            <a:r>
              <a:rPr lang="en-US" sz="2800" b="1" dirty="0" smtClean="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 pitchFamily="34" charset="0"/>
                <a:ea typeface="Arial Unicode MS" pitchFamily="34" charset="-128"/>
                <a:cs typeface="Arial" pitchFamily="34" charset="0"/>
              </a:rPr>
              <a:t> </a:t>
            </a:r>
            <a:r>
              <a:rPr lang="en-US" sz="2800" b="1" dirty="0" err="1" smtClean="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 pitchFamily="34" charset="0"/>
                <a:ea typeface="Arial Unicode MS" pitchFamily="34" charset="-128"/>
                <a:cs typeface="Arial" pitchFamily="34" charset="0"/>
              </a:rPr>
              <a:t>serta</a:t>
            </a:r>
            <a:r>
              <a:rPr lang="en-US" sz="2800" b="1" dirty="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 pitchFamily="34" charset="0"/>
                <a:ea typeface="Arial Unicode MS" pitchFamily="34" charset="-128"/>
                <a:cs typeface="Arial" pitchFamily="34" charset="0"/>
              </a:rPr>
              <a:t> </a:t>
            </a:r>
            <a:r>
              <a:rPr lang="en-US" sz="2800" b="1" dirty="0" err="1" smtClean="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 pitchFamily="34" charset="0"/>
                <a:ea typeface="Arial Unicode MS" pitchFamily="34" charset="-128"/>
                <a:cs typeface="Arial" pitchFamily="34" charset="0"/>
              </a:rPr>
              <a:t>penamat</a:t>
            </a:r>
            <a:r>
              <a:rPr lang="en-US" sz="2800" b="1" dirty="0" smtClean="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 pitchFamily="34" charset="0"/>
                <a:ea typeface="Arial Unicode MS" pitchFamily="34" charset="-128"/>
                <a:cs typeface="Arial" pitchFamily="34" charset="0"/>
              </a:rPr>
              <a:t> </a:t>
            </a:r>
            <a:r>
              <a:rPr lang="en-US" sz="2800" b="1" dirty="0" err="1" smtClean="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 pitchFamily="34" charset="0"/>
                <a:ea typeface="Arial Unicode MS" pitchFamily="34" charset="-128"/>
                <a:cs typeface="Arial" pitchFamily="34" charset="0"/>
              </a:rPr>
              <a:t>segala</a:t>
            </a:r>
            <a:r>
              <a:rPr lang="en-US" sz="2800" b="1" dirty="0" smtClean="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 pitchFamily="34" charset="0"/>
                <a:ea typeface="Arial Unicode MS" pitchFamily="34" charset="-128"/>
                <a:cs typeface="Arial" pitchFamily="34" charset="0"/>
              </a:rPr>
              <a:t> </a:t>
            </a:r>
            <a:r>
              <a:rPr lang="en-US" sz="2800" b="1" dirty="0" err="1" smtClean="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 pitchFamily="34" charset="0"/>
                <a:ea typeface="Arial Unicode MS" pitchFamily="34" charset="-128"/>
                <a:cs typeface="Arial" pitchFamily="34" charset="0"/>
              </a:rPr>
              <a:t>nabi</a:t>
            </a:r>
            <a:r>
              <a:rPr lang="en-US" sz="2800" b="1" dirty="0" smtClean="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 pitchFamily="34" charset="0"/>
                <a:ea typeface="Arial Unicode MS" pitchFamily="34" charset="-128"/>
                <a:cs typeface="Arial" pitchFamily="34" charset="0"/>
              </a:rPr>
              <a:t>.</a:t>
            </a:r>
            <a:endParaRPr lang="en-US" sz="2800" b="1" dirty="0">
              <a:ln w="6350">
                <a:solidFill>
                  <a:schemeClr val="tx1"/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glow rad="101600">
                  <a:schemeClr val="tx1">
                    <a:alpha val="60000"/>
                  </a:schemeClr>
                </a:glow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 Black" pitchFamily="34" charset="0"/>
              <a:ea typeface="Arial Unicode MS" pitchFamily="34" charset="-128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4822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3" descr="light1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ctangle 10"/>
          <p:cNvSpPr/>
          <p:nvPr/>
        </p:nvSpPr>
        <p:spPr>
          <a:xfrm>
            <a:off x="266700" y="269109"/>
            <a:ext cx="8610600" cy="3159891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ms-MY" sz="3600" dirty="0"/>
              <a:t>“Ya Allah turunkanlah hukumanMu atas kaum Yahudi yang melakukan kezaliman dengan membunuh saudara- saudara kami kaum muslimin di Palestin, Ya Allah hukumlah mereka sesungguhnya mereka tak mampu melemahkanMu,”</a:t>
            </a:r>
            <a:endParaRPr lang="en-US" sz="3600" dirty="0"/>
          </a:p>
        </p:txBody>
      </p:sp>
      <p:sp>
        <p:nvSpPr>
          <p:cNvPr id="5" name="Rectangle 4"/>
          <p:cNvSpPr/>
          <p:nvPr/>
        </p:nvSpPr>
        <p:spPr>
          <a:xfrm>
            <a:off x="266700" y="3581400"/>
            <a:ext cx="8610600" cy="3159891"/>
          </a:xfrm>
          <a:prstGeom prst="rect">
            <a:avLst/>
          </a:prstGeom>
          <a:ln/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ms-MY" sz="3600" dirty="0"/>
              <a:t>“Ya Allah cerai beraikanlah mereka,porak porandakan kesatuan meraka dan turunkanlah balasanMu atas mereka, Ya Allah kumpulkan dan binasakanlah mereka dan janganlah kamu sisakan sedikit pun dari mereka,”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854874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3" descr="light1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ctangle 10"/>
          <p:cNvSpPr/>
          <p:nvPr/>
        </p:nvSpPr>
        <p:spPr>
          <a:xfrm>
            <a:off x="266700" y="269109"/>
            <a:ext cx="8610600" cy="2931291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ms-MY" sz="3600" dirty="0"/>
              <a:t>“Ya Allah turunkanlah atas mereka dan semua pihak yang membantu mereka balasanMu yang tidak dapat ditolak oleh kaum pembuat kezaliman,”</a:t>
            </a:r>
            <a:endParaRPr lang="en-US" sz="3600" dirty="0"/>
          </a:p>
        </p:txBody>
      </p:sp>
      <p:sp>
        <p:nvSpPr>
          <p:cNvPr id="5" name="Rectangle 4"/>
          <p:cNvSpPr/>
          <p:nvPr/>
        </p:nvSpPr>
        <p:spPr>
          <a:xfrm>
            <a:off x="266700" y="3429000"/>
            <a:ext cx="8610600" cy="3159891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ms-MY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“Ya Allah selamatkan lah </a:t>
            </a:r>
            <a:r>
              <a:rPr lang="ms-MY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saudara-saudara </a:t>
            </a:r>
            <a:r>
              <a:rPr lang="ms-MY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kaum muslimin yang lemah di palestin, teguhkan iman mereka dan bantulah mereka,Ya Allah sayangi dan kasihilah mereka dan keluarkanlah mereka dari penindasan musuh- musuh mereka,”</a:t>
            </a:r>
            <a:endParaRPr lang="en-US" sz="32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05419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ms-MY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ms-MY"/>
          </a:p>
        </p:txBody>
      </p:sp>
      <p:pic>
        <p:nvPicPr>
          <p:cNvPr id="4" name="Picture 2" descr="C:\Users\wanshahril\Desktop\slide kosong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Box 60"/>
          <p:cNvSpPr txBox="1">
            <a:spLocks noChangeArrowheads="1"/>
          </p:cNvSpPr>
          <p:nvPr/>
        </p:nvSpPr>
        <p:spPr bwMode="auto">
          <a:xfrm>
            <a:off x="179512" y="1636201"/>
            <a:ext cx="8735886" cy="4585871"/>
          </a:xfrm>
          <a:prstGeom prst="rect">
            <a:avLst/>
          </a:prstGeom>
          <a:gradFill>
            <a:gsLst>
              <a:gs pos="0">
                <a:schemeClr val="accent4">
                  <a:tint val="50000"/>
                  <a:satMod val="300000"/>
                </a:schemeClr>
              </a:gs>
              <a:gs pos="35000">
                <a:schemeClr val="accent4">
                  <a:tint val="37000"/>
                  <a:satMod val="300000"/>
                </a:schemeClr>
              </a:gs>
              <a:gs pos="100000">
                <a:schemeClr val="accent4">
                  <a:tint val="15000"/>
                  <a:satMod val="350000"/>
                </a:schemeClr>
              </a:gs>
            </a:gsLst>
          </a:gradFill>
          <a:ln>
            <a:headEnd/>
            <a:tailE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ar-EG" sz="4800" b="1" dirty="0" smtClean="0">
                <a:solidFill>
                  <a:srgbClr val="FFFF00"/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  <a:cs typeface="Traditional Arabic" pitchFamily="2" charset="-78"/>
              </a:rPr>
              <a:t>رَبَّنَا </a:t>
            </a:r>
            <a:r>
              <a:rPr lang="ar-EG" sz="4800" b="1" dirty="0">
                <a:solidFill>
                  <a:srgbClr val="FFFF00"/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  <a:cs typeface="Traditional Arabic" pitchFamily="2" charset="-78"/>
              </a:rPr>
              <a:t>آتِنَا فِي الدُّنْيَا حَسَنَةً وَفِي الآخِرَةِ حَسَنَةً  وَقِنَا عَذَابَ النَّارِ. وَصَلَّى اللهُ عَلىَ سَيِّدِنَا مُحَمَّدٍ وَعَلىَ آلِهِ وَصَحْبِهِ وَسَلَّمْ. وَالْحَمْدُ للهِ رَبِّ الْعَالَمِيْنَ</a:t>
            </a:r>
            <a:r>
              <a:rPr lang="ar-EG" sz="3600" b="1" dirty="0">
                <a:solidFill>
                  <a:srgbClr val="FFFF00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raditional Arabic" pitchFamily="2" charset="-78"/>
              </a:rPr>
              <a:t>.</a:t>
            </a:r>
            <a:endParaRPr lang="en-US" sz="3600" b="1" dirty="0">
              <a:solidFill>
                <a:srgbClr val="FFFF00"/>
              </a:solidFill>
              <a:effectLst>
                <a:glow rad="101600">
                  <a:prstClr val="black">
                    <a:alpha val="60000"/>
                  </a:prst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raditional Arabic" pitchFamily="2" charset="-78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3200" b="1" dirty="0" smtClean="0">
              <a:ln w="12700">
                <a:solidFill>
                  <a:sysClr val="windowText" lastClr="000000"/>
                </a:solidFill>
              </a:ln>
              <a:solidFill>
                <a:srgbClr val="FFC000"/>
              </a:solidFill>
              <a:effectLst>
                <a:glow rad="101600">
                  <a:prstClr val="black">
                    <a:alpha val="40000"/>
                  </a:prstClr>
                </a:glow>
              </a:effectLst>
              <a:latin typeface="Arial Black" pitchFamily="34" charset="0"/>
              <a:cs typeface="Arial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dirty="0" err="1" smtClean="0">
                <a:ln w="12700"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latin typeface="Arial Black" pitchFamily="34" charset="0"/>
                <a:cs typeface="Arial" charset="0"/>
              </a:rPr>
              <a:t>Ya</a:t>
            </a:r>
            <a:r>
              <a:rPr lang="en-US" sz="3200" b="1" dirty="0" smtClean="0">
                <a:ln w="12700"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en-US" sz="3200" b="1" dirty="0">
                <a:ln w="12700"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latin typeface="Arial Black" pitchFamily="34" charset="0"/>
                <a:cs typeface="Arial" charset="0"/>
              </a:rPr>
              <a:t>Allah…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 dirty="0" err="1">
                <a:ln w="12700"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latin typeface="Arial Black" pitchFamily="34" charset="0"/>
                <a:cs typeface="Arial" charset="0"/>
              </a:rPr>
              <a:t>Kurniakanlah</a:t>
            </a:r>
            <a:r>
              <a:rPr lang="en-US" sz="2800" b="1" dirty="0">
                <a:ln w="12700"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en-US" sz="2800" b="1" dirty="0" err="1">
                <a:ln w="12700"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latin typeface="Arial Black" pitchFamily="34" charset="0"/>
                <a:cs typeface="Arial" charset="0"/>
              </a:rPr>
              <a:t>Kepada</a:t>
            </a:r>
            <a:r>
              <a:rPr lang="en-US" sz="2800" b="1" dirty="0">
                <a:ln w="12700"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latin typeface="Arial Black" pitchFamily="34" charset="0"/>
                <a:cs typeface="Arial" charset="0"/>
              </a:rPr>
              <a:t> Kami </a:t>
            </a:r>
            <a:r>
              <a:rPr lang="en-US" sz="2800" b="1" dirty="0" err="1">
                <a:ln w="12700"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latin typeface="Arial Black" pitchFamily="34" charset="0"/>
                <a:cs typeface="Arial" charset="0"/>
              </a:rPr>
              <a:t>Kebaikan</a:t>
            </a:r>
            <a:r>
              <a:rPr lang="en-US" sz="2800" b="1" dirty="0">
                <a:ln w="12700"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latin typeface="Arial Black" pitchFamily="34" charset="0"/>
                <a:cs typeface="Arial" charset="0"/>
              </a:rPr>
              <a:t> Di </a:t>
            </a:r>
            <a:r>
              <a:rPr lang="en-US" sz="2800" b="1" dirty="0" err="1">
                <a:ln w="12700"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latin typeface="Arial Black" pitchFamily="34" charset="0"/>
                <a:cs typeface="Arial" charset="0"/>
              </a:rPr>
              <a:t>Dunia</a:t>
            </a:r>
            <a:r>
              <a:rPr lang="en-US" sz="2800" b="1" dirty="0">
                <a:ln w="12700"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latin typeface="Arial Black" pitchFamily="34" charset="0"/>
                <a:cs typeface="Arial" charset="0"/>
              </a:rPr>
              <a:t> Dan </a:t>
            </a:r>
            <a:r>
              <a:rPr lang="en-US" sz="2800" b="1" dirty="0" err="1">
                <a:ln w="12700"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latin typeface="Arial Black" pitchFamily="34" charset="0"/>
                <a:cs typeface="Arial" charset="0"/>
              </a:rPr>
              <a:t>Kebaikan</a:t>
            </a:r>
            <a:r>
              <a:rPr lang="en-US" sz="2800" b="1" dirty="0">
                <a:ln w="12700"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latin typeface="Arial Black" pitchFamily="34" charset="0"/>
                <a:cs typeface="Arial" charset="0"/>
              </a:rPr>
              <a:t> Di </a:t>
            </a:r>
            <a:r>
              <a:rPr lang="en-US" sz="2800" b="1" dirty="0" err="1">
                <a:ln w="12700"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latin typeface="Arial Black" pitchFamily="34" charset="0"/>
                <a:cs typeface="Arial" charset="0"/>
              </a:rPr>
              <a:t>Akhirat</a:t>
            </a:r>
            <a:r>
              <a:rPr lang="en-US" sz="2800" b="1" dirty="0">
                <a:ln w="12700"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latin typeface="Arial Black" pitchFamily="34" charset="0"/>
                <a:cs typeface="Arial" charset="0"/>
              </a:rPr>
              <a:t> Serta </a:t>
            </a:r>
            <a:r>
              <a:rPr lang="en-US" sz="2800" b="1" dirty="0" err="1">
                <a:ln w="12700"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latin typeface="Arial Black" pitchFamily="34" charset="0"/>
                <a:cs typeface="Arial" charset="0"/>
              </a:rPr>
              <a:t>Hindarilah</a:t>
            </a:r>
            <a:r>
              <a:rPr lang="en-US" sz="2800" b="1" dirty="0">
                <a:ln w="12700"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latin typeface="Arial Black" pitchFamily="34" charset="0"/>
                <a:cs typeface="Arial" charset="0"/>
              </a:rPr>
              <a:t> Kami Dari </a:t>
            </a:r>
            <a:r>
              <a:rPr lang="en-US" sz="2800" b="1" dirty="0" err="1">
                <a:ln w="12700"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latin typeface="Arial Black" pitchFamily="34" charset="0"/>
                <a:cs typeface="Arial" charset="0"/>
              </a:rPr>
              <a:t>Seksaan</a:t>
            </a:r>
            <a:r>
              <a:rPr lang="en-US" sz="2800" b="1" dirty="0">
                <a:ln w="12700"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en-US" sz="2800" b="1" dirty="0" err="1">
                <a:ln w="12700"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latin typeface="Arial Black" pitchFamily="34" charset="0"/>
                <a:cs typeface="Arial" charset="0"/>
              </a:rPr>
              <a:t>Neraka</a:t>
            </a:r>
            <a:r>
              <a:rPr lang="en-US" sz="2800" b="1" dirty="0">
                <a:ln w="12700"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latin typeface="Arial Black" pitchFamily="34" charset="0"/>
                <a:cs typeface="Arial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030356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7384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381000" y="1322744"/>
            <a:ext cx="8382000" cy="5230456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marL="419100" indent="-382588" algn="ctr" eaLnBrk="0" hangingPunct="0">
              <a:lnSpc>
                <a:spcPct val="90000"/>
              </a:lnSpc>
              <a:defRPr/>
            </a:pPr>
            <a:r>
              <a:rPr lang="en-US" sz="3000" b="1" i="1" dirty="0">
                <a:ln w="19050">
                  <a:solidFill>
                    <a:prstClr val="black"/>
                  </a:solidFill>
                </a:ln>
                <a:solidFill>
                  <a:prstClr val="white"/>
                </a:solidFill>
                <a:effectLst>
                  <a:glow rad="635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cs typeface="Arial" charset="0"/>
              </a:rPr>
              <a:t>	</a:t>
            </a:r>
          </a:p>
          <a:p>
            <a:pPr marL="419100" indent="-382588" algn="ctr" eaLnBrk="0" hangingPunct="0">
              <a:lnSpc>
                <a:spcPct val="90000"/>
              </a:lnSpc>
              <a:defRPr/>
            </a:pPr>
            <a:r>
              <a:rPr lang="sv-SE" sz="3000" b="1" dirty="0">
                <a:ln w="19050">
                  <a:solidFill>
                    <a:prstClr val="black"/>
                  </a:solidFill>
                </a:ln>
                <a:solidFill>
                  <a:prstClr val="white"/>
                </a:solidFill>
                <a:effectLst>
                  <a:glow rad="635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cs typeface="Arial" charset="0"/>
              </a:rPr>
              <a:t>Maka Ingatlah Allah Yang Maha Agung </a:t>
            </a:r>
          </a:p>
          <a:p>
            <a:pPr marL="419100" indent="-382588" algn="ctr" eaLnBrk="0" hangingPunct="0">
              <a:lnSpc>
                <a:spcPct val="90000"/>
              </a:lnSpc>
              <a:defRPr/>
            </a:pPr>
            <a:r>
              <a:rPr lang="en-US" sz="3000" b="1" dirty="0" err="1" smtClean="0">
                <a:ln w="19050">
                  <a:solidFill>
                    <a:prstClr val="black"/>
                  </a:solidFill>
                </a:ln>
                <a:solidFill>
                  <a:prstClr val="white"/>
                </a:solidFill>
                <a:effectLst>
                  <a:glow rad="635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cs typeface="Arial" charset="0"/>
              </a:rPr>
              <a:t>Nescaya</a:t>
            </a:r>
            <a:r>
              <a:rPr lang="en-US" sz="3000" b="1" dirty="0" smtClean="0">
                <a:ln w="19050">
                  <a:solidFill>
                    <a:prstClr val="black"/>
                  </a:solidFill>
                </a:ln>
                <a:solidFill>
                  <a:prstClr val="white"/>
                </a:solidFill>
                <a:effectLst>
                  <a:glow rad="635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en-US" sz="3000" b="1" dirty="0" err="1">
                <a:ln w="19050">
                  <a:solidFill>
                    <a:prstClr val="black"/>
                  </a:solidFill>
                </a:ln>
                <a:solidFill>
                  <a:prstClr val="white"/>
                </a:solidFill>
                <a:effectLst>
                  <a:glow rad="635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cs typeface="Arial" charset="0"/>
              </a:rPr>
              <a:t>Dia</a:t>
            </a:r>
            <a:r>
              <a:rPr lang="en-US" sz="3000" b="1" dirty="0">
                <a:ln w="19050">
                  <a:solidFill>
                    <a:prstClr val="black"/>
                  </a:solidFill>
                </a:ln>
                <a:solidFill>
                  <a:prstClr val="white"/>
                </a:solidFill>
                <a:effectLst>
                  <a:glow rad="635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cs typeface="Arial" charset="0"/>
              </a:rPr>
              <a:t> Akan </a:t>
            </a:r>
            <a:r>
              <a:rPr lang="en-US" sz="3000" b="1" dirty="0" err="1">
                <a:ln w="19050">
                  <a:solidFill>
                    <a:prstClr val="black"/>
                  </a:solidFill>
                </a:ln>
                <a:solidFill>
                  <a:prstClr val="white"/>
                </a:solidFill>
                <a:effectLst>
                  <a:glow rad="635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cs typeface="Arial" charset="0"/>
              </a:rPr>
              <a:t>Mengingatimu</a:t>
            </a:r>
            <a:r>
              <a:rPr lang="en-US" sz="3000" b="1" dirty="0">
                <a:ln w="19050">
                  <a:solidFill>
                    <a:prstClr val="black"/>
                  </a:solidFill>
                </a:ln>
                <a:solidFill>
                  <a:prstClr val="white"/>
                </a:solidFill>
                <a:effectLst>
                  <a:glow rad="635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cs typeface="Arial" charset="0"/>
              </a:rPr>
              <a:t> </a:t>
            </a:r>
          </a:p>
          <a:p>
            <a:pPr marL="419100" indent="-382588" algn="ctr" eaLnBrk="0" hangingPunct="0">
              <a:lnSpc>
                <a:spcPct val="90000"/>
              </a:lnSpc>
              <a:defRPr/>
            </a:pPr>
            <a:r>
              <a:rPr lang="en-US" sz="3000" b="1" dirty="0">
                <a:ln w="19050">
                  <a:solidFill>
                    <a:prstClr val="black"/>
                  </a:solidFill>
                </a:ln>
                <a:solidFill>
                  <a:prstClr val="white"/>
                </a:solidFill>
                <a:effectLst>
                  <a:glow rad="635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cs typeface="Arial" charset="0"/>
              </a:rPr>
              <a:t>Dan </a:t>
            </a:r>
            <a:r>
              <a:rPr lang="en-US" sz="3000" b="1" dirty="0" err="1">
                <a:ln w="19050">
                  <a:solidFill>
                    <a:prstClr val="black"/>
                  </a:solidFill>
                </a:ln>
                <a:solidFill>
                  <a:prstClr val="white"/>
                </a:solidFill>
                <a:effectLst>
                  <a:glow rad="635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cs typeface="Arial" charset="0"/>
              </a:rPr>
              <a:t>Bersyukurlah</a:t>
            </a:r>
            <a:r>
              <a:rPr lang="en-US" sz="3000" b="1" dirty="0">
                <a:ln w="19050">
                  <a:solidFill>
                    <a:prstClr val="black"/>
                  </a:solidFill>
                </a:ln>
                <a:solidFill>
                  <a:prstClr val="white"/>
                </a:solidFill>
                <a:effectLst>
                  <a:glow rad="635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cs typeface="Arial" charset="0"/>
              </a:rPr>
              <a:t> Di </a:t>
            </a:r>
            <a:r>
              <a:rPr lang="en-US" sz="3000" b="1" dirty="0" err="1">
                <a:ln w="19050">
                  <a:solidFill>
                    <a:prstClr val="black"/>
                  </a:solidFill>
                </a:ln>
                <a:solidFill>
                  <a:prstClr val="white"/>
                </a:solidFill>
                <a:effectLst>
                  <a:glow rad="635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cs typeface="Arial" charset="0"/>
              </a:rPr>
              <a:t>Atas</a:t>
            </a:r>
            <a:r>
              <a:rPr lang="en-US" sz="3000" b="1" dirty="0">
                <a:ln w="19050">
                  <a:solidFill>
                    <a:prstClr val="black"/>
                  </a:solidFill>
                </a:ln>
                <a:solidFill>
                  <a:prstClr val="white"/>
                </a:solidFill>
                <a:effectLst>
                  <a:glow rad="635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en-US" sz="3000" b="1" dirty="0" err="1">
                <a:ln w="19050">
                  <a:solidFill>
                    <a:prstClr val="black"/>
                  </a:solidFill>
                </a:ln>
                <a:solidFill>
                  <a:prstClr val="white"/>
                </a:solidFill>
                <a:effectLst>
                  <a:glow rad="635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cs typeface="Arial" charset="0"/>
              </a:rPr>
              <a:t>Nikmat-nikmatNya</a:t>
            </a:r>
            <a:r>
              <a:rPr lang="en-US" sz="3000" b="1" dirty="0">
                <a:ln w="19050">
                  <a:solidFill>
                    <a:prstClr val="black"/>
                  </a:solidFill>
                </a:ln>
                <a:solidFill>
                  <a:prstClr val="white"/>
                </a:solidFill>
                <a:effectLst>
                  <a:glow rad="635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en-US" sz="3000" b="1" dirty="0" err="1">
                <a:ln w="19050">
                  <a:solidFill>
                    <a:prstClr val="black"/>
                  </a:solidFill>
                </a:ln>
                <a:solidFill>
                  <a:prstClr val="white"/>
                </a:solidFill>
                <a:effectLst>
                  <a:glow rad="635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cs typeface="Arial" charset="0"/>
              </a:rPr>
              <a:t>Nescaya</a:t>
            </a:r>
            <a:r>
              <a:rPr lang="en-US" sz="3000" b="1" dirty="0">
                <a:ln w="19050">
                  <a:solidFill>
                    <a:prstClr val="black"/>
                  </a:solidFill>
                </a:ln>
                <a:solidFill>
                  <a:prstClr val="white"/>
                </a:solidFill>
                <a:effectLst>
                  <a:glow rad="635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en-US" sz="3000" b="1" dirty="0" err="1">
                <a:ln w="19050">
                  <a:solidFill>
                    <a:prstClr val="black"/>
                  </a:solidFill>
                </a:ln>
                <a:solidFill>
                  <a:prstClr val="white"/>
                </a:solidFill>
                <a:effectLst>
                  <a:glow rad="635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cs typeface="Arial" charset="0"/>
              </a:rPr>
              <a:t>Dia</a:t>
            </a:r>
            <a:r>
              <a:rPr lang="en-US" sz="3000" b="1" dirty="0">
                <a:ln w="19050">
                  <a:solidFill>
                    <a:prstClr val="black"/>
                  </a:solidFill>
                </a:ln>
                <a:solidFill>
                  <a:prstClr val="white"/>
                </a:solidFill>
                <a:effectLst>
                  <a:glow rad="635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cs typeface="Arial" charset="0"/>
              </a:rPr>
              <a:t> Akan </a:t>
            </a:r>
            <a:r>
              <a:rPr lang="en-US" sz="3000" b="1" dirty="0" err="1">
                <a:ln w="19050">
                  <a:solidFill>
                    <a:prstClr val="black"/>
                  </a:solidFill>
                </a:ln>
                <a:solidFill>
                  <a:prstClr val="white"/>
                </a:solidFill>
                <a:effectLst>
                  <a:glow rad="635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cs typeface="Arial" charset="0"/>
              </a:rPr>
              <a:t>Menambahkan</a:t>
            </a:r>
            <a:r>
              <a:rPr lang="en-US" sz="3000" b="1" dirty="0">
                <a:ln w="19050">
                  <a:solidFill>
                    <a:prstClr val="black"/>
                  </a:solidFill>
                </a:ln>
                <a:solidFill>
                  <a:prstClr val="white"/>
                </a:solidFill>
                <a:effectLst>
                  <a:glow rad="635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en-US" sz="3000" b="1" dirty="0" err="1">
                <a:ln w="19050">
                  <a:solidFill>
                    <a:prstClr val="black"/>
                  </a:solidFill>
                </a:ln>
                <a:solidFill>
                  <a:prstClr val="white"/>
                </a:solidFill>
                <a:effectLst>
                  <a:glow rad="635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cs typeface="Arial" charset="0"/>
              </a:rPr>
              <a:t>Lagi</a:t>
            </a:r>
            <a:r>
              <a:rPr lang="en-US" sz="3000" b="1" dirty="0">
                <a:ln w="19050">
                  <a:solidFill>
                    <a:prstClr val="black"/>
                  </a:solidFill>
                </a:ln>
                <a:solidFill>
                  <a:prstClr val="white"/>
                </a:solidFill>
                <a:effectLst>
                  <a:glow rad="635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en-US" sz="3000" b="1" dirty="0" err="1">
                <a:ln w="19050">
                  <a:solidFill>
                    <a:prstClr val="black"/>
                  </a:solidFill>
                </a:ln>
                <a:solidFill>
                  <a:prstClr val="white"/>
                </a:solidFill>
                <a:effectLst>
                  <a:glow rad="635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cs typeface="Arial" charset="0"/>
              </a:rPr>
              <a:t>Nikmat</a:t>
            </a:r>
            <a:r>
              <a:rPr lang="en-US" sz="3000" b="1" dirty="0">
                <a:ln w="19050">
                  <a:solidFill>
                    <a:prstClr val="black"/>
                  </a:solidFill>
                </a:ln>
                <a:solidFill>
                  <a:prstClr val="white"/>
                </a:solidFill>
                <a:effectLst>
                  <a:glow rad="635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en-US" sz="3000" b="1" dirty="0" err="1">
                <a:ln w="19050">
                  <a:solidFill>
                    <a:prstClr val="black"/>
                  </a:solidFill>
                </a:ln>
                <a:solidFill>
                  <a:prstClr val="white"/>
                </a:solidFill>
                <a:effectLst>
                  <a:glow rad="635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cs typeface="Arial" charset="0"/>
              </a:rPr>
              <a:t>Itu</a:t>
            </a:r>
            <a:r>
              <a:rPr lang="en-US" sz="3000" b="1" dirty="0">
                <a:ln w="19050">
                  <a:solidFill>
                    <a:prstClr val="black"/>
                  </a:solidFill>
                </a:ln>
                <a:solidFill>
                  <a:prstClr val="white"/>
                </a:solidFill>
                <a:effectLst>
                  <a:glow rad="635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en-US" sz="3000" b="1" dirty="0" err="1" smtClean="0">
                <a:ln w="19050">
                  <a:solidFill>
                    <a:prstClr val="black"/>
                  </a:solidFill>
                </a:ln>
                <a:solidFill>
                  <a:prstClr val="white"/>
                </a:solidFill>
                <a:effectLst>
                  <a:glow rad="635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cs typeface="Arial" charset="0"/>
              </a:rPr>
              <a:t>Kepadamu</a:t>
            </a:r>
            <a:r>
              <a:rPr lang="en-US" sz="3000" b="1" dirty="0" smtClean="0">
                <a:ln w="19050">
                  <a:solidFill>
                    <a:prstClr val="black"/>
                  </a:solidFill>
                </a:ln>
                <a:solidFill>
                  <a:prstClr val="white"/>
                </a:solidFill>
                <a:effectLst>
                  <a:glow rad="635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cs typeface="Arial" charset="0"/>
              </a:rPr>
              <a:t>. </a:t>
            </a:r>
            <a:r>
              <a:rPr lang="en-US" sz="3000" b="1" dirty="0" err="1" smtClean="0">
                <a:ln w="19050">
                  <a:solidFill>
                    <a:prstClr val="black"/>
                  </a:solidFill>
                </a:ln>
                <a:solidFill>
                  <a:prstClr val="white"/>
                </a:solidFill>
                <a:effectLst>
                  <a:glow rad="635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cs typeface="Arial" charset="0"/>
              </a:rPr>
              <a:t>Sesungguhnya</a:t>
            </a:r>
            <a:r>
              <a:rPr lang="en-US" sz="3000" b="1" dirty="0" smtClean="0">
                <a:ln w="19050">
                  <a:solidFill>
                    <a:prstClr val="black"/>
                  </a:solidFill>
                </a:ln>
                <a:solidFill>
                  <a:prstClr val="white"/>
                </a:solidFill>
                <a:effectLst>
                  <a:glow rad="635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en-US" sz="3000" b="1" dirty="0" err="1">
                <a:ln w="19050">
                  <a:solidFill>
                    <a:prstClr val="black"/>
                  </a:solidFill>
                </a:ln>
                <a:solidFill>
                  <a:prstClr val="white"/>
                </a:solidFill>
                <a:effectLst>
                  <a:glow rad="635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cs typeface="Arial" charset="0"/>
              </a:rPr>
              <a:t>Mengingati</a:t>
            </a:r>
            <a:r>
              <a:rPr lang="en-US" sz="3000" b="1" dirty="0">
                <a:ln w="19050">
                  <a:solidFill>
                    <a:prstClr val="black"/>
                  </a:solidFill>
                </a:ln>
                <a:solidFill>
                  <a:prstClr val="white"/>
                </a:solidFill>
                <a:effectLst>
                  <a:glow rad="635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cs typeface="Arial" charset="0"/>
              </a:rPr>
              <a:t> Allah </a:t>
            </a:r>
            <a:r>
              <a:rPr lang="en-US" sz="3000" b="1" dirty="0" err="1">
                <a:ln w="19050">
                  <a:solidFill>
                    <a:prstClr val="black"/>
                  </a:solidFill>
                </a:ln>
                <a:solidFill>
                  <a:prstClr val="white"/>
                </a:solidFill>
                <a:effectLst>
                  <a:glow rad="635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cs typeface="Arial" charset="0"/>
              </a:rPr>
              <a:t>Itu</a:t>
            </a:r>
            <a:r>
              <a:rPr lang="en-US" sz="3000" b="1" dirty="0">
                <a:ln w="19050">
                  <a:solidFill>
                    <a:prstClr val="black"/>
                  </a:solidFill>
                </a:ln>
                <a:solidFill>
                  <a:prstClr val="white"/>
                </a:solidFill>
                <a:effectLst>
                  <a:glow rad="635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en-US" sz="3000" b="1" dirty="0" err="1">
                <a:ln w="19050">
                  <a:solidFill>
                    <a:prstClr val="black"/>
                  </a:solidFill>
                </a:ln>
                <a:solidFill>
                  <a:prstClr val="white"/>
                </a:solidFill>
                <a:effectLst>
                  <a:glow rad="635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cs typeface="Arial" charset="0"/>
              </a:rPr>
              <a:t>Lebih</a:t>
            </a:r>
            <a:r>
              <a:rPr lang="en-US" sz="3000" b="1" dirty="0">
                <a:ln w="19050">
                  <a:solidFill>
                    <a:prstClr val="black"/>
                  </a:solidFill>
                </a:ln>
                <a:solidFill>
                  <a:prstClr val="white"/>
                </a:solidFill>
                <a:effectLst>
                  <a:glow rad="635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en-US" sz="3000" b="1" dirty="0" err="1">
                <a:ln w="19050">
                  <a:solidFill>
                    <a:prstClr val="black"/>
                  </a:solidFill>
                </a:ln>
                <a:solidFill>
                  <a:prstClr val="white"/>
                </a:solidFill>
                <a:effectLst>
                  <a:glow rad="635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cs typeface="Arial" charset="0"/>
              </a:rPr>
              <a:t>Besar</a:t>
            </a:r>
            <a:r>
              <a:rPr lang="en-US" sz="3000" b="1" dirty="0">
                <a:ln w="19050">
                  <a:solidFill>
                    <a:prstClr val="black"/>
                  </a:solidFill>
                </a:ln>
                <a:solidFill>
                  <a:prstClr val="white"/>
                </a:solidFill>
                <a:effectLst>
                  <a:glow rad="635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cs typeface="Arial" charset="0"/>
              </a:rPr>
              <a:t> (</a:t>
            </a:r>
            <a:r>
              <a:rPr lang="en-US" sz="3000" b="1" dirty="0" err="1">
                <a:ln w="19050">
                  <a:solidFill>
                    <a:prstClr val="black"/>
                  </a:solidFill>
                </a:ln>
                <a:solidFill>
                  <a:prstClr val="white"/>
                </a:solidFill>
                <a:effectLst>
                  <a:glow rad="635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cs typeface="Arial" charset="0"/>
              </a:rPr>
              <a:t>Faedah</a:t>
            </a:r>
            <a:r>
              <a:rPr lang="en-US" sz="3000" b="1" dirty="0">
                <a:ln w="19050">
                  <a:solidFill>
                    <a:prstClr val="black"/>
                  </a:solidFill>
                </a:ln>
                <a:solidFill>
                  <a:prstClr val="white"/>
                </a:solidFill>
                <a:effectLst>
                  <a:glow rad="635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cs typeface="Arial" charset="0"/>
              </a:rPr>
              <a:t> Dan </a:t>
            </a:r>
            <a:r>
              <a:rPr lang="en-US" sz="3000" b="1" dirty="0" err="1">
                <a:ln w="19050">
                  <a:solidFill>
                    <a:prstClr val="black"/>
                  </a:solidFill>
                </a:ln>
                <a:solidFill>
                  <a:prstClr val="white"/>
                </a:solidFill>
                <a:effectLst>
                  <a:glow rad="635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cs typeface="Arial" charset="0"/>
              </a:rPr>
              <a:t>Kesannya</a:t>
            </a:r>
            <a:r>
              <a:rPr lang="en-US" sz="3000" b="1" dirty="0">
                <a:ln w="19050">
                  <a:solidFill>
                    <a:prstClr val="black"/>
                  </a:solidFill>
                </a:ln>
                <a:solidFill>
                  <a:prstClr val="white"/>
                </a:solidFill>
                <a:effectLst>
                  <a:glow rad="635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cs typeface="Arial" charset="0"/>
              </a:rPr>
              <a:t>) Dan (</a:t>
            </a:r>
            <a:r>
              <a:rPr lang="en-US" sz="3000" b="1" dirty="0" err="1">
                <a:ln w="19050">
                  <a:solidFill>
                    <a:prstClr val="black"/>
                  </a:solidFill>
                </a:ln>
                <a:solidFill>
                  <a:prstClr val="white"/>
                </a:solidFill>
                <a:effectLst>
                  <a:glow rad="635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cs typeface="Arial" charset="0"/>
              </a:rPr>
              <a:t>Ingatlah</a:t>
            </a:r>
            <a:r>
              <a:rPr lang="en-US" sz="3000" b="1" dirty="0">
                <a:ln w="19050">
                  <a:solidFill>
                    <a:prstClr val="black"/>
                  </a:solidFill>
                </a:ln>
                <a:solidFill>
                  <a:prstClr val="white"/>
                </a:solidFill>
                <a:effectLst>
                  <a:glow rad="635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cs typeface="Arial" charset="0"/>
              </a:rPr>
              <a:t>) Allah </a:t>
            </a:r>
            <a:r>
              <a:rPr lang="en-US" sz="3000" b="1" dirty="0" err="1">
                <a:ln w="19050">
                  <a:solidFill>
                    <a:prstClr val="black"/>
                  </a:solidFill>
                </a:ln>
                <a:solidFill>
                  <a:prstClr val="white"/>
                </a:solidFill>
                <a:effectLst>
                  <a:glow rad="635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cs typeface="Arial" charset="0"/>
              </a:rPr>
              <a:t>Mengetahui</a:t>
            </a:r>
            <a:r>
              <a:rPr lang="en-US" sz="3000" b="1" dirty="0">
                <a:ln w="19050">
                  <a:solidFill>
                    <a:prstClr val="black"/>
                  </a:solidFill>
                </a:ln>
                <a:solidFill>
                  <a:prstClr val="white"/>
                </a:solidFill>
                <a:effectLst>
                  <a:glow rad="635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en-US" sz="3000" b="1" dirty="0" err="1">
                <a:ln w="19050">
                  <a:solidFill>
                    <a:prstClr val="black"/>
                  </a:solidFill>
                </a:ln>
                <a:solidFill>
                  <a:prstClr val="white"/>
                </a:solidFill>
                <a:effectLst>
                  <a:glow rad="635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cs typeface="Arial" charset="0"/>
              </a:rPr>
              <a:t>Apa</a:t>
            </a:r>
            <a:r>
              <a:rPr lang="en-US" sz="3000" b="1" dirty="0">
                <a:ln w="19050">
                  <a:solidFill>
                    <a:prstClr val="black"/>
                  </a:solidFill>
                </a:ln>
                <a:solidFill>
                  <a:prstClr val="white"/>
                </a:solidFill>
                <a:effectLst>
                  <a:glow rad="635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cs typeface="Arial" charset="0"/>
              </a:rPr>
              <a:t>  Yang </a:t>
            </a:r>
            <a:r>
              <a:rPr lang="en-US" sz="3000" b="1" dirty="0" err="1">
                <a:ln w="19050">
                  <a:solidFill>
                    <a:prstClr val="black"/>
                  </a:solidFill>
                </a:ln>
                <a:solidFill>
                  <a:prstClr val="white"/>
                </a:solidFill>
                <a:effectLst>
                  <a:glow rad="635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cs typeface="Arial" charset="0"/>
              </a:rPr>
              <a:t>Kamu</a:t>
            </a:r>
            <a:r>
              <a:rPr lang="en-US" sz="3000" b="1" dirty="0">
                <a:ln w="19050">
                  <a:solidFill>
                    <a:prstClr val="black"/>
                  </a:solidFill>
                </a:ln>
                <a:solidFill>
                  <a:prstClr val="white"/>
                </a:solidFill>
                <a:effectLst>
                  <a:glow rad="635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en-US" sz="3000" b="1" dirty="0" err="1">
                <a:ln w="19050">
                  <a:solidFill>
                    <a:prstClr val="black"/>
                  </a:solidFill>
                </a:ln>
                <a:solidFill>
                  <a:prstClr val="white"/>
                </a:solidFill>
                <a:effectLst>
                  <a:glow rad="635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cs typeface="Arial" charset="0"/>
              </a:rPr>
              <a:t>Kerjakan</a:t>
            </a:r>
            <a:r>
              <a:rPr lang="en-US" sz="3000" b="1" dirty="0">
                <a:ln w="19050">
                  <a:solidFill>
                    <a:prstClr val="black"/>
                  </a:solidFill>
                </a:ln>
                <a:solidFill>
                  <a:prstClr val="white"/>
                </a:solidFill>
                <a:effectLst>
                  <a:glow rad="635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cs typeface="Arial" charset="0"/>
              </a:rPr>
              <a:t>.</a:t>
            </a:r>
          </a:p>
        </p:txBody>
      </p:sp>
      <p:sp>
        <p:nvSpPr>
          <p:cNvPr id="4" name="Rectangle 3"/>
          <p:cNvSpPr/>
          <p:nvPr/>
        </p:nvSpPr>
        <p:spPr>
          <a:xfrm>
            <a:off x="395536" y="260648"/>
            <a:ext cx="8382000" cy="914400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400" b="1" dirty="0" err="1">
                <a:ln w="18415" cmpd="sng">
                  <a:solidFill>
                    <a:prstClr val="black"/>
                  </a:solidFill>
                  <a:prstDash val="solid"/>
                </a:ln>
                <a:solidFill>
                  <a:prstClr val="white"/>
                </a:solidFill>
                <a:effectLst>
                  <a:glow rad="63500">
                    <a:prstClr val="black">
                      <a:alpha val="40000"/>
                    </a:prst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  <a:cs typeface="Arial" pitchFamily="34" charset="0"/>
              </a:rPr>
              <a:t>Wahai</a:t>
            </a:r>
            <a:r>
              <a:rPr lang="en-US" sz="4400" b="1" dirty="0">
                <a:ln w="18415" cmpd="sng">
                  <a:solidFill>
                    <a:prstClr val="black"/>
                  </a:solidFill>
                  <a:prstDash val="solid"/>
                </a:ln>
                <a:solidFill>
                  <a:prstClr val="white"/>
                </a:solidFill>
                <a:effectLst>
                  <a:glow rad="63500">
                    <a:prstClr val="black">
                      <a:alpha val="40000"/>
                    </a:prst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  <a:cs typeface="Arial" pitchFamily="34" charset="0"/>
              </a:rPr>
              <a:t> </a:t>
            </a:r>
            <a:r>
              <a:rPr lang="en-US" sz="4400" b="1" dirty="0" err="1">
                <a:ln w="18415" cmpd="sng">
                  <a:solidFill>
                    <a:prstClr val="black"/>
                  </a:solidFill>
                  <a:prstDash val="solid"/>
                </a:ln>
                <a:solidFill>
                  <a:prstClr val="white"/>
                </a:solidFill>
                <a:effectLst>
                  <a:glow rad="63500">
                    <a:prstClr val="black">
                      <a:alpha val="40000"/>
                    </a:prst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  <a:cs typeface="Arial" pitchFamily="34" charset="0"/>
              </a:rPr>
              <a:t>Hamba-hamba</a:t>
            </a:r>
            <a:r>
              <a:rPr lang="en-US" sz="4400" b="1" dirty="0">
                <a:ln w="18415" cmpd="sng">
                  <a:solidFill>
                    <a:prstClr val="black"/>
                  </a:solidFill>
                  <a:prstDash val="solid"/>
                </a:ln>
                <a:solidFill>
                  <a:prstClr val="white"/>
                </a:solidFill>
                <a:effectLst>
                  <a:glow rad="63500">
                    <a:prstClr val="black">
                      <a:alpha val="40000"/>
                    </a:prst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  <a:cs typeface="Arial" pitchFamily="34" charset="0"/>
              </a:rPr>
              <a:t> Allah</a:t>
            </a:r>
            <a:r>
              <a:rPr lang="en-US" sz="4400" b="1" dirty="0" smtClean="0">
                <a:ln w="18415" cmpd="sng">
                  <a:solidFill>
                    <a:prstClr val="black"/>
                  </a:solidFill>
                  <a:prstDash val="solid"/>
                </a:ln>
                <a:solidFill>
                  <a:prstClr val="white"/>
                </a:solidFill>
                <a:effectLst>
                  <a:glow rad="63500">
                    <a:prstClr val="black">
                      <a:alpha val="40000"/>
                    </a:prst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  <a:cs typeface="Arial" pitchFamily="34" charset="0"/>
              </a:rPr>
              <a:t>….</a:t>
            </a:r>
            <a:endParaRPr lang="en-US" sz="4400" b="1" dirty="0">
              <a:ln w="18415" cmpd="sng">
                <a:solidFill>
                  <a:prstClr val="black"/>
                </a:solidFill>
                <a:prstDash val="solid"/>
              </a:ln>
              <a:solidFill>
                <a:prstClr val="white"/>
              </a:solidFill>
              <a:effectLst>
                <a:glow rad="63500">
                  <a:prstClr val="black">
                    <a:alpha val="40000"/>
                  </a:prst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Monotype Corsiva" pitchFamily="66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7652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95250"/>
            <a:ext cx="9144000" cy="676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Rectangle 2"/>
          <p:cNvSpPr/>
          <p:nvPr/>
        </p:nvSpPr>
        <p:spPr>
          <a:xfrm>
            <a:off x="107504" y="1640919"/>
            <a:ext cx="8892480" cy="1938992"/>
          </a:xfrm>
          <a:prstGeom prst="rect">
            <a:avLst/>
          </a:prstGeom>
          <a:solidFill>
            <a:schemeClr val="lt1">
              <a:alpha val="58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rtl="1"/>
            <a:r>
              <a:rPr lang="ar-SA" sz="6000" b="1" dirty="0" smtClean="0"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raditional Arabic" pitchFamily="2" charset="-78"/>
              </a:rPr>
              <a:t>اَللَّهُمَّ </a:t>
            </a:r>
            <a:r>
              <a:rPr lang="ar-SA" sz="6000" b="1" dirty="0"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raditional Arabic" pitchFamily="2" charset="-78"/>
              </a:rPr>
              <a:t>صَلِّ وَسَلِّمْ عَلَى سَيِّدِنَا </a:t>
            </a:r>
            <a:r>
              <a:rPr lang="ar-SA" sz="6000" b="1" dirty="0" smtClean="0"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raditional Arabic" pitchFamily="2" charset="-78"/>
              </a:rPr>
              <a:t>مُحَمَّدٍ</a:t>
            </a:r>
          </a:p>
          <a:p>
            <a:pPr algn="ctr" rtl="1"/>
            <a:r>
              <a:rPr lang="ar-SA" sz="6000" b="1" dirty="0" smtClean="0"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raditional Arabic" pitchFamily="2" charset="-78"/>
              </a:rPr>
              <a:t>وَعَلَى </a:t>
            </a:r>
            <a:r>
              <a:rPr lang="ar-SA" sz="6000" b="1" dirty="0"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raditional Arabic" pitchFamily="2" charset="-78"/>
              </a:rPr>
              <a:t>آلِهِ وَصَحْبِهِ </a:t>
            </a:r>
            <a:r>
              <a:rPr lang="ar-SA" sz="6000" b="1" dirty="0" smtClean="0"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raditional Arabic" pitchFamily="2" charset="-78"/>
              </a:rPr>
              <a:t>الأَتْقِيَاءِ</a:t>
            </a:r>
            <a:r>
              <a:rPr lang="ar-SA" sz="6000" b="1" dirty="0" smtClean="0"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raditional Arabic" pitchFamily="2" charset="-78"/>
              </a:rPr>
              <a:t>.</a:t>
            </a:r>
            <a:endParaRPr lang="ms-MY" sz="6000" dirty="0">
              <a:solidFill>
                <a:srgbClr val="FFFF00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aditional Arabic" pitchFamily="2" charset="-78"/>
              <a:cs typeface="Traditional Arabic" pitchFamily="2" charset="-78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33400" y="4155519"/>
            <a:ext cx="8286808" cy="1692771"/>
          </a:xfrm>
          <a:prstGeom prst="rect">
            <a:avLst/>
          </a:prstGeom>
          <a:noFill/>
          <a:ln w="57150">
            <a:noFill/>
          </a:ln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600" dirty="0" err="1" smtClean="0">
                <a:ln w="9525" cmpd="sng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  <a:ea typeface="Arial Unicode MS" pitchFamily="34" charset="-128"/>
                <a:cs typeface="Arial" pitchFamily="34" charset="0"/>
              </a:rPr>
              <a:t>Ya</a:t>
            </a:r>
            <a:r>
              <a:rPr lang="en-US" sz="2600" dirty="0" smtClean="0">
                <a:ln w="9525" cmpd="sng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  <a:ea typeface="Arial Unicode MS" pitchFamily="34" charset="-128"/>
                <a:cs typeface="Arial" pitchFamily="34" charset="0"/>
              </a:rPr>
              <a:t> Allah, </a:t>
            </a:r>
            <a:r>
              <a:rPr lang="en-US" sz="2600" dirty="0" err="1" smtClean="0">
                <a:ln w="9525" cmpd="sng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  <a:ea typeface="Arial Unicode MS" pitchFamily="34" charset="-128"/>
                <a:cs typeface="Arial" pitchFamily="34" charset="0"/>
              </a:rPr>
              <a:t>Cucurilah</a:t>
            </a:r>
            <a:r>
              <a:rPr lang="en-US" sz="2600" dirty="0" smtClean="0">
                <a:ln w="9525" cmpd="sng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  <a:ea typeface="Arial Unicode MS" pitchFamily="34" charset="-128"/>
                <a:cs typeface="Arial" pitchFamily="34" charset="0"/>
              </a:rPr>
              <a:t> </a:t>
            </a:r>
            <a:r>
              <a:rPr lang="en-US" sz="2600" dirty="0" err="1" smtClean="0">
                <a:ln w="9525" cmpd="sng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  <a:ea typeface="Arial Unicode MS" pitchFamily="34" charset="-128"/>
                <a:cs typeface="Arial" pitchFamily="34" charset="0"/>
              </a:rPr>
              <a:t>rahmat</a:t>
            </a:r>
            <a:r>
              <a:rPr lang="en-US" sz="2600" dirty="0" smtClean="0">
                <a:ln w="9525" cmpd="sng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  <a:ea typeface="Arial Unicode MS" pitchFamily="34" charset="-128"/>
                <a:cs typeface="Arial" pitchFamily="34" charset="0"/>
              </a:rPr>
              <a:t> </a:t>
            </a:r>
            <a:r>
              <a:rPr lang="en-US" sz="2600" dirty="0" err="1" smtClean="0">
                <a:ln w="9525" cmpd="sng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  <a:ea typeface="Arial Unicode MS" pitchFamily="34" charset="-128"/>
                <a:cs typeface="Arial" pitchFamily="34" charset="0"/>
              </a:rPr>
              <a:t>dan</a:t>
            </a:r>
            <a:r>
              <a:rPr lang="en-US" sz="2600" dirty="0" smtClean="0">
                <a:ln w="9525" cmpd="sng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  <a:ea typeface="Arial Unicode MS" pitchFamily="34" charset="-128"/>
                <a:cs typeface="Arial" pitchFamily="34" charset="0"/>
              </a:rPr>
              <a:t> </a:t>
            </a:r>
            <a:r>
              <a:rPr lang="en-US" sz="2600" dirty="0" err="1" smtClean="0">
                <a:ln w="9525" cmpd="sng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  <a:ea typeface="Arial Unicode MS" pitchFamily="34" charset="-128"/>
                <a:cs typeface="Arial" pitchFamily="34" charset="0"/>
              </a:rPr>
              <a:t>kesejahteraan</a:t>
            </a:r>
            <a:r>
              <a:rPr lang="en-US" sz="2600" dirty="0" smtClean="0">
                <a:ln w="9525" cmpd="sng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  <a:ea typeface="Arial Unicode MS" pitchFamily="34" charset="-128"/>
                <a:cs typeface="Arial" pitchFamily="34" charset="0"/>
              </a:rPr>
              <a:t> </a:t>
            </a:r>
            <a:r>
              <a:rPr lang="en-US" sz="2600" dirty="0" err="1" smtClean="0">
                <a:ln w="9525" cmpd="sng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  <a:ea typeface="Arial Unicode MS" pitchFamily="34" charset="-128"/>
                <a:cs typeface="Arial" pitchFamily="34" charset="0"/>
              </a:rPr>
              <a:t>ke</a:t>
            </a:r>
            <a:r>
              <a:rPr lang="en-US" sz="2600" dirty="0" smtClean="0">
                <a:ln w="9525" cmpd="sng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  <a:ea typeface="Arial Unicode MS" pitchFamily="34" charset="-128"/>
                <a:cs typeface="Arial" pitchFamily="34" charset="0"/>
              </a:rPr>
              <a:t> </a:t>
            </a:r>
            <a:r>
              <a:rPr lang="en-US" sz="2600" dirty="0" err="1" smtClean="0">
                <a:ln w="9525" cmpd="sng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  <a:ea typeface="Arial Unicode MS" pitchFamily="34" charset="-128"/>
                <a:cs typeface="Arial" pitchFamily="34" charset="0"/>
              </a:rPr>
              <a:t>atas</a:t>
            </a:r>
            <a:r>
              <a:rPr lang="en-US" sz="2600" dirty="0" smtClean="0">
                <a:ln w="9525" cmpd="sng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  <a:ea typeface="Arial Unicode MS" pitchFamily="34" charset="-128"/>
                <a:cs typeface="Arial" pitchFamily="34" charset="0"/>
              </a:rPr>
              <a:t> </a:t>
            </a:r>
            <a:r>
              <a:rPr lang="en-US" sz="2600" dirty="0" err="1" smtClean="0">
                <a:ln w="9525" cmpd="sng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  <a:ea typeface="Arial Unicode MS" pitchFamily="34" charset="-128"/>
                <a:cs typeface="Arial" pitchFamily="34" charset="0"/>
              </a:rPr>
              <a:t>junjungan</a:t>
            </a:r>
            <a:r>
              <a:rPr lang="en-US" sz="2600" dirty="0" smtClean="0">
                <a:ln w="9525" cmpd="sng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  <a:ea typeface="Arial Unicode MS" pitchFamily="34" charset="-128"/>
                <a:cs typeface="Arial" pitchFamily="34" charset="0"/>
              </a:rPr>
              <a:t> kami, </a:t>
            </a:r>
            <a:r>
              <a:rPr lang="en-US" sz="2600" dirty="0" err="1" smtClean="0">
                <a:ln w="9525" cmpd="sng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  <a:ea typeface="Arial Unicode MS" pitchFamily="34" charset="-128"/>
                <a:cs typeface="Arial" pitchFamily="34" charset="0"/>
              </a:rPr>
              <a:t>Nabi</a:t>
            </a:r>
            <a:r>
              <a:rPr lang="en-US" sz="2600" dirty="0" smtClean="0">
                <a:ln w="9525" cmpd="sng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  <a:ea typeface="Arial Unicode MS" pitchFamily="34" charset="-128"/>
                <a:cs typeface="Arial" pitchFamily="34" charset="0"/>
              </a:rPr>
              <a:t> </a:t>
            </a:r>
            <a:r>
              <a:rPr lang="en-US" sz="2600" dirty="0" smtClean="0">
                <a:ln w="9525" cmpd="sng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  <a:ea typeface="Arial Unicode MS" pitchFamily="34" charset="-128"/>
                <a:cs typeface="Arial" pitchFamily="34" charset="0"/>
              </a:rPr>
              <a:t>Muhammad S.A.W </a:t>
            </a:r>
            <a:r>
              <a:rPr lang="en-US" sz="2600" dirty="0" err="1" smtClean="0">
                <a:ln w="9525" cmpd="sng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  <a:ea typeface="Arial Unicode MS" pitchFamily="34" charset="-128"/>
                <a:cs typeface="Arial" pitchFamily="34" charset="0"/>
              </a:rPr>
              <a:t>dan</a:t>
            </a:r>
            <a:r>
              <a:rPr lang="en-US" sz="2600" dirty="0" smtClean="0">
                <a:ln w="9525" cmpd="sng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  <a:ea typeface="Arial Unicode MS" pitchFamily="34" charset="-128"/>
                <a:cs typeface="Arial" pitchFamily="34" charset="0"/>
              </a:rPr>
              <a:t> </a:t>
            </a:r>
            <a:r>
              <a:rPr lang="en-US" sz="2600" dirty="0" err="1" smtClean="0">
                <a:ln w="9525" cmpd="sng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  <a:ea typeface="Arial Unicode MS" pitchFamily="34" charset="-128"/>
                <a:cs typeface="Arial" pitchFamily="34" charset="0"/>
              </a:rPr>
              <a:t>ke</a:t>
            </a:r>
            <a:r>
              <a:rPr lang="en-US" sz="2600" dirty="0" smtClean="0">
                <a:ln w="9525" cmpd="sng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  <a:ea typeface="Arial Unicode MS" pitchFamily="34" charset="-128"/>
                <a:cs typeface="Arial" pitchFamily="34" charset="0"/>
              </a:rPr>
              <a:t> </a:t>
            </a:r>
            <a:r>
              <a:rPr lang="en-US" sz="2600" dirty="0" err="1" smtClean="0">
                <a:ln w="9525" cmpd="sng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  <a:ea typeface="Arial Unicode MS" pitchFamily="34" charset="-128"/>
                <a:cs typeface="Arial" pitchFamily="34" charset="0"/>
              </a:rPr>
              <a:t>atas</a:t>
            </a:r>
            <a:r>
              <a:rPr lang="en-US" sz="2600" dirty="0" smtClean="0">
                <a:ln w="9525" cmpd="sng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  <a:ea typeface="Arial Unicode MS" pitchFamily="34" charset="-128"/>
                <a:cs typeface="Arial" pitchFamily="34" charset="0"/>
              </a:rPr>
              <a:t> </a:t>
            </a:r>
            <a:r>
              <a:rPr lang="en-US" sz="2600" dirty="0" err="1" smtClean="0">
                <a:ln w="9525" cmpd="sng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  <a:ea typeface="Arial Unicode MS" pitchFamily="34" charset="-128"/>
                <a:cs typeface="Arial" pitchFamily="34" charset="0"/>
              </a:rPr>
              <a:t>keluarganya</a:t>
            </a:r>
            <a:r>
              <a:rPr lang="en-US" sz="2600" dirty="0" smtClean="0">
                <a:ln w="9525" cmpd="sng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  <a:ea typeface="Arial Unicode MS" pitchFamily="34" charset="-128"/>
                <a:cs typeface="Arial" pitchFamily="34" charset="0"/>
              </a:rPr>
              <a:t> </a:t>
            </a:r>
            <a:r>
              <a:rPr lang="en-US" sz="2600" dirty="0" err="1" smtClean="0">
                <a:ln w="9525" cmpd="sng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  <a:ea typeface="Arial Unicode MS" pitchFamily="34" charset="-128"/>
                <a:cs typeface="Arial" pitchFamily="34" charset="0"/>
              </a:rPr>
              <a:t>dan</a:t>
            </a:r>
            <a:r>
              <a:rPr lang="en-US" sz="2600" dirty="0" smtClean="0">
                <a:ln w="9525" cmpd="sng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  <a:ea typeface="Arial Unicode MS" pitchFamily="34" charset="-128"/>
                <a:cs typeface="Arial" pitchFamily="34" charset="0"/>
              </a:rPr>
              <a:t> para </a:t>
            </a:r>
            <a:r>
              <a:rPr lang="en-US" sz="2600" dirty="0" err="1" smtClean="0">
                <a:ln w="9525" cmpd="sng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  <a:ea typeface="Arial Unicode MS" pitchFamily="34" charset="-128"/>
                <a:cs typeface="Arial" pitchFamily="34" charset="0"/>
              </a:rPr>
              <a:t>sahabatnya</a:t>
            </a:r>
            <a:r>
              <a:rPr lang="en-US" sz="2600" dirty="0" smtClean="0">
                <a:ln w="9525" cmpd="sng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  <a:ea typeface="Arial Unicode MS" pitchFamily="34" charset="-128"/>
                <a:cs typeface="Arial" pitchFamily="34" charset="0"/>
              </a:rPr>
              <a:t> yang </a:t>
            </a:r>
            <a:r>
              <a:rPr lang="en-US" sz="2600" dirty="0" err="1" smtClean="0">
                <a:ln w="9525" cmpd="sng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  <a:ea typeface="Arial Unicode MS" pitchFamily="34" charset="-128"/>
                <a:cs typeface="Arial" pitchFamily="34" charset="0"/>
              </a:rPr>
              <a:t>bertaqwa</a:t>
            </a:r>
            <a:r>
              <a:rPr lang="en-US" sz="2600" dirty="0" smtClean="0">
                <a:ln w="9525" cmpd="sng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  <a:ea typeface="Arial Unicode MS" pitchFamily="34" charset="-128"/>
                <a:cs typeface="Arial" pitchFamily="34" charset="0"/>
              </a:rPr>
              <a:t>.</a:t>
            </a:r>
            <a:endParaRPr lang="en-US" sz="2600" dirty="0">
              <a:ln w="9525" cmpd="sng">
                <a:solidFill>
                  <a:sysClr val="windowText" lastClr="000000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 Black" pitchFamily="34" charset="0"/>
              <a:ea typeface="Arial Unicode MS" pitchFamily="34" charset="-128"/>
              <a:cs typeface="Arial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07504" y="130964"/>
            <a:ext cx="889248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 err="1" smtClean="0">
                <a:ln>
                  <a:solidFill>
                    <a:sysClr val="windowText" lastClr="000000"/>
                  </a:solidFill>
                </a:ln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+mn-cs"/>
              </a:rPr>
              <a:t>Selawat</a:t>
            </a:r>
            <a:r>
              <a:rPr lang="en-US" sz="2800" dirty="0" smtClean="0">
                <a:ln>
                  <a:solidFill>
                    <a:sysClr val="windowText" lastClr="000000"/>
                  </a:solidFill>
                </a:ln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+mn-cs"/>
              </a:rPr>
              <a:t> </a:t>
            </a:r>
            <a:r>
              <a:rPr lang="en-US" sz="2800" dirty="0" err="1" smtClean="0">
                <a:ln>
                  <a:solidFill>
                    <a:sysClr val="windowText" lastClr="000000"/>
                  </a:solidFill>
                </a:ln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+mn-cs"/>
              </a:rPr>
              <a:t>Ke</a:t>
            </a:r>
            <a:r>
              <a:rPr lang="en-US" sz="2800" dirty="0" smtClean="0">
                <a:ln>
                  <a:solidFill>
                    <a:sysClr val="windowText" lastClr="000000"/>
                  </a:solidFill>
                </a:ln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+mn-cs"/>
              </a:rPr>
              <a:t> </a:t>
            </a:r>
            <a:r>
              <a:rPr lang="en-US" sz="2800" dirty="0" err="1" smtClean="0">
                <a:ln>
                  <a:solidFill>
                    <a:sysClr val="windowText" lastClr="000000"/>
                  </a:solidFill>
                </a:ln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+mn-cs"/>
              </a:rPr>
              <a:t>Atas</a:t>
            </a:r>
            <a:r>
              <a:rPr lang="en-US" sz="2800" dirty="0" smtClean="0">
                <a:ln>
                  <a:solidFill>
                    <a:sysClr val="windowText" lastClr="000000"/>
                  </a:solidFill>
                </a:ln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 err="1" smtClean="0">
                <a:ln>
                  <a:solidFill>
                    <a:sysClr val="windowText" lastClr="000000"/>
                  </a:solidFill>
                </a:ln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Nabi</a:t>
            </a:r>
            <a:r>
              <a:rPr lang="en-US" sz="2800" dirty="0" smtClean="0">
                <a:ln>
                  <a:solidFill>
                    <a:sysClr val="windowText" lastClr="000000"/>
                  </a:solidFill>
                </a:ln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 Muhammad S.A.W</a:t>
            </a:r>
            <a:endParaRPr lang="en-US" sz="2800" dirty="0">
              <a:ln>
                <a:solidFill>
                  <a:sysClr val="windowText" lastClr="000000"/>
                </a:solidFill>
              </a:ln>
              <a:solidFill>
                <a:schemeClr val="accent6">
                  <a:lumMod val="20000"/>
                  <a:lumOff val="80000"/>
                </a:schemeClr>
              </a:solidFill>
              <a:effectLst>
                <a:glow rad="101600">
                  <a:schemeClr val="tx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4822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Rectangle 2"/>
          <p:cNvSpPr/>
          <p:nvPr/>
        </p:nvSpPr>
        <p:spPr>
          <a:xfrm>
            <a:off x="607368" y="228600"/>
            <a:ext cx="750099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dirty="0" err="1" smtClean="0">
                <a:ln>
                  <a:solidFill>
                    <a:sysClr val="windowText" lastClr="000000"/>
                  </a:solidFill>
                </a:ln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Pesanan</a:t>
            </a:r>
            <a:r>
              <a:rPr lang="en-US" sz="3200" dirty="0" smtClean="0">
                <a:ln>
                  <a:solidFill>
                    <a:sysClr val="windowText" lastClr="000000"/>
                  </a:solidFill>
                </a:ln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+mn-cs"/>
              </a:rPr>
              <a:t> </a:t>
            </a:r>
            <a:r>
              <a:rPr lang="en-US" sz="3200" dirty="0" err="1" smtClean="0">
                <a:ln>
                  <a:solidFill>
                    <a:sysClr val="windowText" lastClr="000000"/>
                  </a:solidFill>
                </a:ln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+mn-cs"/>
              </a:rPr>
              <a:t>Taqwa</a:t>
            </a:r>
            <a:endParaRPr lang="en-US" sz="3200" dirty="0">
              <a:ln>
                <a:solidFill>
                  <a:sysClr val="windowText" lastClr="000000"/>
                </a:solidFill>
              </a:ln>
              <a:solidFill>
                <a:schemeClr val="accent6">
                  <a:lumMod val="20000"/>
                  <a:lumOff val="80000"/>
                </a:schemeClr>
              </a:solidFill>
              <a:effectLst>
                <a:glow rad="101600">
                  <a:schemeClr val="tx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  <a:cs typeface="+mn-cs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28600" y="1931838"/>
            <a:ext cx="8686800" cy="1107996"/>
          </a:xfrm>
          <a:prstGeom prst="rect">
            <a:avLst/>
          </a:prstGeom>
          <a:solidFill>
            <a:schemeClr val="lt1">
              <a:alpha val="65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rtl="1"/>
            <a:r>
              <a:rPr lang="ar-EG" sz="6600" b="1" dirty="0"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raditional Arabic" pitchFamily="2" charset="-78"/>
              </a:rPr>
              <a:t>اِتَّقُوا </a:t>
            </a:r>
            <a:r>
              <a:rPr lang="ar-EG" sz="6600" b="1" dirty="0" smtClean="0"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raditional Arabic" pitchFamily="2" charset="-78"/>
              </a:rPr>
              <a:t>اللهَ </a:t>
            </a:r>
            <a:r>
              <a:rPr lang="ar-SA" sz="6600" b="1" dirty="0" smtClean="0"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raditional Arabic" pitchFamily="2" charset="-78"/>
              </a:rPr>
              <a:t>وَأَطِيْعُوه لَعَلَّكُمْ تُفْلِحُونَ</a:t>
            </a:r>
            <a:r>
              <a:rPr lang="ar-EG" sz="6600" b="1" dirty="0" smtClean="0"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raditional Arabic" pitchFamily="2" charset="-78"/>
              </a:rPr>
              <a:t>.</a:t>
            </a:r>
            <a:endParaRPr lang="en-US" sz="6600" dirty="0" smtClean="0">
              <a:solidFill>
                <a:srgbClr val="FFFF00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raditional Arabic" pitchFamily="2" charset="-78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-76200" y="3845768"/>
            <a:ext cx="9144000" cy="1200329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 err="1" smtClean="0">
                <a:ln w="19050" cmpd="sng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Arial Unicode MS" pitchFamily="34" charset="-128"/>
                <a:cs typeface="Arial" pitchFamily="34" charset="0"/>
              </a:rPr>
              <a:t>Bertaqwa</a:t>
            </a:r>
            <a:r>
              <a:rPr lang="en-US" sz="3600" b="1" dirty="0" smtClean="0">
                <a:ln w="19050" cmpd="sng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Arial Unicode MS" pitchFamily="34" charset="-128"/>
                <a:cs typeface="Arial" pitchFamily="34" charset="0"/>
              </a:rPr>
              <a:t> </a:t>
            </a:r>
            <a:r>
              <a:rPr lang="en-US" sz="3600" b="1" dirty="0" err="1" smtClean="0">
                <a:ln w="19050" cmpd="sng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Arial Unicode MS" pitchFamily="34" charset="-128"/>
                <a:cs typeface="Arial" pitchFamily="34" charset="0"/>
              </a:rPr>
              <a:t>dan</a:t>
            </a:r>
            <a:r>
              <a:rPr lang="en-US" sz="3600" b="1" dirty="0" smtClean="0">
                <a:ln w="19050" cmpd="sng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Arial Unicode MS" pitchFamily="34" charset="-128"/>
                <a:cs typeface="Arial" pitchFamily="34" charset="0"/>
              </a:rPr>
              <a:t> </a:t>
            </a:r>
            <a:r>
              <a:rPr lang="en-US" sz="3600" b="1" dirty="0" err="1" smtClean="0">
                <a:ln w="19050" cmpd="sng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Arial Unicode MS" pitchFamily="34" charset="-128"/>
                <a:cs typeface="Arial" pitchFamily="34" charset="0"/>
              </a:rPr>
              <a:t>taatilah</a:t>
            </a:r>
            <a:r>
              <a:rPr lang="en-US" sz="3600" b="1" dirty="0" smtClean="0">
                <a:ln w="19050" cmpd="sng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Arial Unicode MS" pitchFamily="34" charset="-128"/>
                <a:cs typeface="Arial" pitchFamily="34" charset="0"/>
              </a:rPr>
              <a:t> Allah. </a:t>
            </a:r>
            <a:r>
              <a:rPr lang="en-US" sz="3600" b="1" dirty="0" err="1" smtClean="0">
                <a:ln w="19050" cmpd="sng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Arial Unicode MS" pitchFamily="34" charset="-128"/>
                <a:cs typeface="Arial" pitchFamily="34" charset="0"/>
              </a:rPr>
              <a:t>Moga-moga</a:t>
            </a:r>
            <a:r>
              <a:rPr lang="en-US" sz="3600" b="1" dirty="0" smtClean="0">
                <a:ln w="19050" cmpd="sng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Arial Unicode MS" pitchFamily="34" charset="-128"/>
                <a:cs typeface="Arial" pitchFamily="34" charset="0"/>
              </a:rPr>
              <a:t> </a:t>
            </a:r>
            <a:r>
              <a:rPr lang="en-US" sz="3600" b="1" dirty="0" err="1" smtClean="0">
                <a:ln w="19050" cmpd="sng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Arial Unicode MS" pitchFamily="34" charset="-128"/>
                <a:cs typeface="Arial" pitchFamily="34" charset="0"/>
              </a:rPr>
              <a:t>kamu</a:t>
            </a:r>
            <a:r>
              <a:rPr lang="en-US" sz="3600" b="1" dirty="0" smtClean="0">
                <a:ln w="19050" cmpd="sng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Arial Unicode MS" pitchFamily="34" charset="-128"/>
                <a:cs typeface="Arial" pitchFamily="34" charset="0"/>
              </a:rPr>
              <a:t> </a:t>
            </a:r>
            <a:r>
              <a:rPr lang="en-US" sz="3600" b="1" dirty="0" err="1" smtClean="0">
                <a:ln w="19050" cmpd="sng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Arial Unicode MS" pitchFamily="34" charset="-128"/>
                <a:cs typeface="Arial" pitchFamily="34" charset="0"/>
              </a:rPr>
              <a:t>beroleh</a:t>
            </a:r>
            <a:r>
              <a:rPr lang="en-US" sz="3600" b="1" dirty="0" smtClean="0">
                <a:ln w="19050" cmpd="sng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Arial Unicode MS" pitchFamily="34" charset="-128"/>
                <a:cs typeface="Arial" pitchFamily="34" charset="0"/>
              </a:rPr>
              <a:t> </a:t>
            </a:r>
            <a:r>
              <a:rPr lang="en-US" sz="3600" b="1" dirty="0" err="1" smtClean="0">
                <a:ln w="19050" cmpd="sng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Arial Unicode MS" pitchFamily="34" charset="-128"/>
                <a:cs typeface="Arial" pitchFamily="34" charset="0"/>
              </a:rPr>
              <a:t>kejayaan</a:t>
            </a:r>
            <a:endParaRPr lang="en-US" sz="3600" b="1" dirty="0">
              <a:ln w="19050" cmpd="sng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glow rad="101600">
                  <a:schemeClr val="tx1"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  <a:ea typeface="Arial Unicode MS" pitchFamily="34" charset="-128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4822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3" descr="light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7" name="TextBox 10"/>
          <p:cNvSpPr txBox="1">
            <a:spLocks noChangeArrowheads="1"/>
          </p:cNvSpPr>
          <p:nvPr/>
        </p:nvSpPr>
        <p:spPr bwMode="auto">
          <a:xfrm>
            <a:off x="2743200" y="6400800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ms-MY"/>
          </a:p>
        </p:txBody>
      </p:sp>
      <p:sp>
        <p:nvSpPr>
          <p:cNvPr id="9" name="TextBox 8"/>
          <p:cNvSpPr txBox="1"/>
          <p:nvPr/>
        </p:nvSpPr>
        <p:spPr>
          <a:xfrm>
            <a:off x="304800" y="2590800"/>
            <a:ext cx="8610600" cy="175432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5400" b="1" spc="50" dirty="0">
                <a:ln w="28575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tx1"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  <a:reflection blurRad="6350" stA="60000" endA="900" endPos="60000" dist="60007" dir="5400000" sy="-100000" algn="bl" rotWithShape="0"/>
                </a:effectLst>
                <a:latin typeface="Algerian" pitchFamily="82" charset="0"/>
              </a:rPr>
              <a:t>IMAN PENCETUS BUDAYA MULIA</a:t>
            </a:r>
            <a:endParaRPr lang="ms-MY" sz="5400" b="1" spc="50" dirty="0">
              <a:ln w="28575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glow rad="228600">
                  <a:schemeClr val="tx1">
                    <a:alpha val="40000"/>
                  </a:schemeClr>
                </a:glow>
                <a:outerShdw blurRad="76200" dist="50800" dir="5400000" algn="tl" rotWithShape="0">
                  <a:srgbClr val="000000">
                    <a:alpha val="65000"/>
                  </a:srgbClr>
                </a:outerShdw>
                <a:reflection blurRad="6350" stA="60000" endA="900" endPos="60000" dist="60007" dir="5400000" sy="-100000" algn="bl" rotWithShape="0"/>
              </a:effectLst>
              <a:latin typeface="Algerian" pitchFamily="82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447800" y="5371239"/>
            <a:ext cx="5477333" cy="5847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>
                <a:ln w="19050">
                  <a:solidFill>
                    <a:sysClr val="windowText" lastClr="000000"/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16 </a:t>
            </a:r>
            <a:r>
              <a:rPr lang="en-US" sz="3200" b="1" dirty="0" err="1">
                <a:ln w="19050">
                  <a:solidFill>
                    <a:sysClr val="windowText" lastClr="000000"/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Syawal</a:t>
            </a:r>
            <a:r>
              <a:rPr lang="en-US" sz="3200" b="1" dirty="0">
                <a:ln w="19050">
                  <a:solidFill>
                    <a:sysClr val="windowText" lastClr="000000"/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1442 / 28 Mei, 2021</a:t>
            </a:r>
            <a:endParaRPr lang="en-US" sz="3200" b="1" dirty="0">
              <a:ln w="19050">
                <a:solidFill>
                  <a:sysClr val="windowText" lastClr="000000"/>
                </a:solidFill>
              </a:ln>
              <a:solidFill>
                <a:schemeClr val="accent6">
                  <a:lumMod val="75000"/>
                </a:schemeClr>
              </a:solidFill>
              <a:effectLst>
                <a:glow rad="101600">
                  <a:schemeClr val="bg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914400" y="1295400"/>
            <a:ext cx="6896440" cy="584775"/>
          </a:xfrm>
          <a:prstGeom prst="rect">
            <a:avLst/>
          </a:prstGeom>
          <a:effectLst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 err="1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Tajuk</a:t>
            </a:r>
            <a:r>
              <a:rPr lang="en-US" sz="32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n-US" sz="3200" b="1" dirty="0" err="1" smtClean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Khutbah</a:t>
            </a:r>
            <a:r>
              <a:rPr lang="en-US" sz="3200" b="1" dirty="0" smtClean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n-US" sz="3200" b="1" dirty="0" err="1" smtClean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Pada</a:t>
            </a:r>
            <a:r>
              <a:rPr lang="en-US" sz="3200" b="1" dirty="0" smtClean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n-US" sz="3200" b="1" dirty="0" err="1" smtClean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Hari</a:t>
            </a:r>
            <a:r>
              <a:rPr lang="en-US" sz="3200" b="1" dirty="0" smtClean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n-US" sz="3200" b="1" dirty="0" err="1" smtClean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Ini</a:t>
            </a:r>
            <a:r>
              <a:rPr lang="en-US" sz="3200" b="1" dirty="0" smtClean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:</a:t>
            </a:r>
            <a:endParaRPr lang="en-US" sz="3200" b="1" dirty="0">
              <a:ln>
                <a:solidFill>
                  <a:schemeClr val="tx1"/>
                </a:solidFill>
              </a:ln>
              <a:solidFill>
                <a:srgbClr val="FFFF00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3761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95250"/>
            <a:ext cx="9144000" cy="676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Rectangle 2"/>
          <p:cNvSpPr/>
          <p:nvPr/>
        </p:nvSpPr>
        <p:spPr>
          <a:xfrm>
            <a:off x="171128" y="152400"/>
            <a:ext cx="874427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800" dirty="0" err="1" smtClean="0">
                <a:ln>
                  <a:solidFill>
                    <a:sysClr val="windowText" lastClr="000000"/>
                  </a:solidFill>
                </a:ln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Maksud</a:t>
            </a:r>
            <a:r>
              <a:rPr lang="en-US" sz="2800" dirty="0" smtClean="0">
                <a:ln>
                  <a:solidFill>
                    <a:sysClr val="windowText" lastClr="000000"/>
                  </a:solidFill>
                </a:ln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 </a:t>
            </a:r>
            <a:r>
              <a:rPr lang="en-US" sz="2800" dirty="0" err="1" smtClean="0">
                <a:ln>
                  <a:solidFill>
                    <a:sysClr val="windowText" lastClr="000000"/>
                  </a:solidFill>
                </a:ln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Iman</a:t>
            </a:r>
            <a:endParaRPr lang="en-US" sz="2800" dirty="0">
              <a:ln>
                <a:solidFill>
                  <a:sysClr val="windowText" lastClr="000000"/>
                </a:solidFill>
              </a:ln>
              <a:solidFill>
                <a:schemeClr val="accent6">
                  <a:lumMod val="20000"/>
                  <a:lumOff val="80000"/>
                </a:schemeClr>
              </a:solidFill>
              <a:effectLst>
                <a:glow rad="101600">
                  <a:prstClr val="black">
                    <a:alpha val="60000"/>
                  </a:prst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04800" y="1265129"/>
            <a:ext cx="6324600" cy="1384995"/>
          </a:xfrm>
          <a:prstGeom prst="rect">
            <a:avLst/>
          </a:prstGeom>
          <a:ln>
            <a:solidFill>
              <a:schemeClr val="tx1"/>
            </a:solidFill>
          </a:ln>
          <a:effectLst>
            <a:glow rad="101600">
              <a:schemeClr val="tx1">
                <a:alpha val="6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800" b="1" dirty="0" err="1">
                <a:latin typeface="Arial" pitchFamily="34" charset="0"/>
                <a:cs typeface="Arial" pitchFamily="34" charset="0"/>
              </a:rPr>
              <a:t>pengakuan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latin typeface="Arial" pitchFamily="34" charset="0"/>
                <a:cs typeface="Arial" pitchFamily="34" charset="0"/>
              </a:rPr>
              <a:t>dengan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latin typeface="Arial" pitchFamily="34" charset="0"/>
                <a:cs typeface="Arial" pitchFamily="34" charset="0"/>
              </a:rPr>
              <a:t>lidah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2800" b="1" dirty="0" err="1">
                <a:latin typeface="Arial" pitchFamily="34" charset="0"/>
                <a:cs typeface="Arial" pitchFamily="34" charset="0"/>
              </a:rPr>
              <a:t>keyakinan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latin typeface="Arial" pitchFamily="34" charset="0"/>
                <a:cs typeface="Arial" pitchFamily="34" charset="0"/>
              </a:rPr>
              <a:t>dengan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latin typeface="Arial" pitchFamily="34" charset="0"/>
                <a:cs typeface="Arial" pitchFamily="34" charset="0"/>
              </a:rPr>
              <a:t>hati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latin typeface="Arial" pitchFamily="34" charset="0"/>
                <a:cs typeface="Arial" pitchFamily="34" charset="0"/>
              </a:rPr>
              <a:t>dan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latin typeface="Arial" pitchFamily="34" charset="0"/>
                <a:cs typeface="Arial" pitchFamily="34" charset="0"/>
              </a:rPr>
              <a:t>perlaksanaan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latin typeface="Arial" pitchFamily="34" charset="0"/>
                <a:cs typeface="Arial" pitchFamily="34" charset="0"/>
              </a:rPr>
              <a:t>dengan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latin typeface="Arial" pitchFamily="34" charset="0"/>
                <a:cs typeface="Arial" pitchFamily="34" charset="0"/>
              </a:rPr>
              <a:t>anggota</a:t>
            </a:r>
            <a:endParaRPr lang="en-MY" sz="26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600200" y="2971800"/>
            <a:ext cx="6553200" cy="1384995"/>
          </a:xfrm>
          <a:prstGeom prst="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800" dirty="0" err="1"/>
              <a:t>pengucapan</a:t>
            </a:r>
            <a:r>
              <a:rPr lang="en-US" sz="2800" dirty="0"/>
              <a:t> </a:t>
            </a:r>
            <a:r>
              <a:rPr lang="en-US" sz="2800" dirty="0" err="1"/>
              <a:t>dua</a:t>
            </a:r>
            <a:r>
              <a:rPr lang="en-US" sz="2800" dirty="0"/>
              <a:t> </a:t>
            </a:r>
            <a:r>
              <a:rPr lang="en-US" sz="2800" dirty="0" err="1"/>
              <a:t>kalimah</a:t>
            </a:r>
            <a:r>
              <a:rPr lang="en-US" sz="2800" dirty="0"/>
              <a:t> </a:t>
            </a:r>
            <a:r>
              <a:rPr lang="en-US" sz="2800" dirty="0" err="1"/>
              <a:t>syahadah</a:t>
            </a:r>
            <a:r>
              <a:rPr lang="en-US" sz="2800" dirty="0"/>
              <a:t> </a:t>
            </a:r>
            <a:r>
              <a:rPr lang="en-US" sz="2800" dirty="0" err="1"/>
              <a:t>serta</a:t>
            </a:r>
            <a:r>
              <a:rPr lang="en-US" sz="2800" dirty="0"/>
              <a:t> </a:t>
            </a:r>
            <a:r>
              <a:rPr lang="en-US" sz="2800" dirty="0" err="1"/>
              <a:t>dizahirkan</a:t>
            </a:r>
            <a:r>
              <a:rPr lang="en-US" sz="2800" dirty="0"/>
              <a:t> </a:t>
            </a:r>
            <a:r>
              <a:rPr lang="en-US" sz="2800" dirty="0" err="1"/>
              <a:t>melalui</a:t>
            </a:r>
            <a:r>
              <a:rPr lang="en-US" sz="2800" dirty="0"/>
              <a:t> </a:t>
            </a:r>
            <a:r>
              <a:rPr lang="en-US" sz="2800" dirty="0" err="1"/>
              <a:t>penghayatan</a:t>
            </a:r>
            <a:r>
              <a:rPr lang="en-US" sz="2800" dirty="0"/>
              <a:t> </a:t>
            </a:r>
            <a:r>
              <a:rPr lang="en-US" sz="2800" dirty="0" err="1"/>
              <a:t>ajaran</a:t>
            </a:r>
            <a:r>
              <a:rPr lang="en-US" sz="2800" dirty="0"/>
              <a:t> </a:t>
            </a:r>
            <a:r>
              <a:rPr lang="en-US" sz="2800" dirty="0" err="1"/>
              <a:t>dan</a:t>
            </a:r>
            <a:r>
              <a:rPr lang="en-US" sz="2800" dirty="0"/>
              <a:t> </a:t>
            </a:r>
            <a:r>
              <a:rPr lang="en-US" sz="2800" dirty="0" err="1"/>
              <a:t>syariat</a:t>
            </a:r>
            <a:r>
              <a:rPr lang="en-US" sz="2800" dirty="0"/>
              <a:t> Islam</a:t>
            </a:r>
            <a:endParaRPr lang="en-MY" sz="2600" b="1" dirty="0"/>
          </a:p>
        </p:txBody>
      </p:sp>
      <p:sp>
        <p:nvSpPr>
          <p:cNvPr id="8" name="Rectangle 7"/>
          <p:cNvSpPr/>
          <p:nvPr/>
        </p:nvSpPr>
        <p:spPr>
          <a:xfrm>
            <a:off x="1620672" y="4572000"/>
            <a:ext cx="6553200" cy="954107"/>
          </a:xfrm>
          <a:prstGeom prst="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800" dirty="0" err="1"/>
              <a:t>Bukti</a:t>
            </a:r>
            <a:r>
              <a:rPr lang="en-US" sz="2800" dirty="0"/>
              <a:t> </a:t>
            </a:r>
            <a:r>
              <a:rPr lang="en-US" sz="2800" dirty="0" err="1"/>
              <a:t>iman</a:t>
            </a:r>
            <a:r>
              <a:rPr lang="en-US" sz="2800" dirty="0"/>
              <a:t> </a:t>
            </a:r>
            <a:r>
              <a:rPr lang="en-US" sz="2800" dirty="0" err="1" smtClean="0"/>
              <a:t>dapat</a:t>
            </a:r>
            <a:r>
              <a:rPr lang="en-US" sz="2800" dirty="0" smtClean="0"/>
              <a:t> </a:t>
            </a:r>
            <a:r>
              <a:rPr lang="en-US" sz="2800" dirty="0" err="1"/>
              <a:t>dilihat</a:t>
            </a:r>
            <a:r>
              <a:rPr lang="en-US" sz="2800" dirty="0"/>
              <a:t> </a:t>
            </a:r>
            <a:r>
              <a:rPr lang="en-US" sz="2800" dirty="0" err="1"/>
              <a:t>dan</a:t>
            </a:r>
            <a:r>
              <a:rPr lang="en-US" sz="2800" dirty="0"/>
              <a:t> </a:t>
            </a:r>
            <a:r>
              <a:rPr lang="en-US" sz="2800" dirty="0" err="1" smtClean="0"/>
              <a:t>diamali</a:t>
            </a:r>
            <a:r>
              <a:rPr lang="en-US" sz="2800" dirty="0" smtClean="0"/>
              <a:t> </a:t>
            </a:r>
            <a:r>
              <a:rPr lang="en-US" sz="2800" dirty="0" err="1"/>
              <a:t>melalui</a:t>
            </a:r>
            <a:r>
              <a:rPr lang="en-US" sz="2800" dirty="0"/>
              <a:t> </a:t>
            </a:r>
            <a:r>
              <a:rPr lang="en-US" sz="2800" dirty="0" err="1"/>
              <a:t>budaya</a:t>
            </a:r>
            <a:r>
              <a:rPr lang="en-US" sz="2800" dirty="0"/>
              <a:t> </a:t>
            </a:r>
            <a:r>
              <a:rPr lang="en-US" sz="2800" dirty="0" err="1"/>
              <a:t>hidup</a:t>
            </a:r>
            <a:r>
              <a:rPr lang="en-US" sz="2800" dirty="0"/>
              <a:t> </a:t>
            </a:r>
            <a:r>
              <a:rPr lang="en-US" sz="2800" dirty="0" err="1"/>
              <a:t>dan</a:t>
            </a:r>
            <a:r>
              <a:rPr lang="en-US" sz="2800" dirty="0"/>
              <a:t> </a:t>
            </a:r>
            <a:r>
              <a:rPr lang="en-US" sz="2800" dirty="0" err="1"/>
              <a:t>akhlak</a:t>
            </a:r>
            <a:r>
              <a:rPr lang="en-US" sz="2800" dirty="0"/>
              <a:t> </a:t>
            </a:r>
            <a:r>
              <a:rPr lang="en-US" sz="2800" dirty="0" err="1"/>
              <a:t>Islami</a:t>
            </a:r>
            <a:endParaRPr lang="en-MY" sz="2600" b="1" dirty="0"/>
          </a:p>
        </p:txBody>
      </p:sp>
    </p:spTree>
    <p:extLst>
      <p:ext uri="{BB962C8B-B14F-4D97-AF65-F5344CB8AC3E}">
        <p14:creationId xmlns:p14="http://schemas.microsoft.com/office/powerpoint/2010/main" val="2384822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95250"/>
            <a:ext cx="9144000" cy="676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Rectangle 2"/>
          <p:cNvSpPr/>
          <p:nvPr/>
        </p:nvSpPr>
        <p:spPr>
          <a:xfrm>
            <a:off x="171128" y="152400"/>
            <a:ext cx="874427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800" dirty="0" err="1" smtClean="0">
                <a:ln>
                  <a:solidFill>
                    <a:sysClr val="windowText" lastClr="000000"/>
                  </a:solidFill>
                </a:ln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Natijah</a:t>
            </a:r>
            <a:r>
              <a:rPr lang="en-US" sz="2800" dirty="0" smtClean="0">
                <a:ln>
                  <a:solidFill>
                    <a:sysClr val="windowText" lastClr="000000"/>
                  </a:solidFill>
                </a:ln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 </a:t>
            </a:r>
            <a:r>
              <a:rPr lang="en-US" sz="2800" dirty="0" err="1" smtClean="0">
                <a:ln>
                  <a:solidFill>
                    <a:sysClr val="windowText" lastClr="000000"/>
                  </a:solidFill>
                </a:ln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Iman</a:t>
            </a:r>
            <a:endParaRPr lang="en-US" sz="2800" dirty="0">
              <a:ln>
                <a:solidFill>
                  <a:sysClr val="windowText" lastClr="000000"/>
                </a:solidFill>
              </a:ln>
              <a:solidFill>
                <a:schemeClr val="accent6">
                  <a:lumMod val="20000"/>
                  <a:lumOff val="80000"/>
                </a:schemeClr>
              </a:solidFill>
              <a:effectLst>
                <a:glow rad="101600">
                  <a:prstClr val="black">
                    <a:alpha val="60000"/>
                  </a:prst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04110" y="1924853"/>
            <a:ext cx="6553200" cy="954107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800" dirty="0" err="1" smtClean="0"/>
              <a:t>sepatutnya</a:t>
            </a:r>
            <a:r>
              <a:rPr lang="en-US" sz="2800" dirty="0" smtClean="0"/>
              <a:t> </a:t>
            </a:r>
            <a:r>
              <a:rPr lang="en-US" sz="2800" dirty="0" err="1"/>
              <a:t>wujud</a:t>
            </a:r>
            <a:r>
              <a:rPr lang="en-US" sz="2800" dirty="0"/>
              <a:t> </a:t>
            </a:r>
            <a:r>
              <a:rPr lang="en-US" sz="2800" dirty="0" err="1"/>
              <a:t>dan</a:t>
            </a:r>
            <a:r>
              <a:rPr lang="en-US" sz="2800" dirty="0"/>
              <a:t> </a:t>
            </a:r>
            <a:r>
              <a:rPr lang="en-US" sz="2800" dirty="0" err="1"/>
              <a:t>menjadi</a:t>
            </a:r>
            <a:r>
              <a:rPr lang="en-US" sz="2800" dirty="0"/>
              <a:t> </a:t>
            </a:r>
            <a:r>
              <a:rPr lang="en-US" sz="2800" dirty="0" err="1"/>
              <a:t>budaya</a:t>
            </a:r>
            <a:r>
              <a:rPr lang="en-US" sz="2800" dirty="0"/>
              <a:t> </a:t>
            </a:r>
            <a:r>
              <a:rPr lang="en-US" sz="2800" dirty="0" err="1"/>
              <a:t>dalam</a:t>
            </a:r>
            <a:r>
              <a:rPr lang="en-US" sz="2800" dirty="0"/>
              <a:t> </a:t>
            </a:r>
            <a:r>
              <a:rPr lang="en-US" sz="2800" dirty="0" err="1"/>
              <a:t>kehidupan</a:t>
            </a:r>
            <a:r>
              <a:rPr lang="en-US" sz="2800" dirty="0"/>
              <a:t> </a:t>
            </a:r>
            <a:r>
              <a:rPr lang="en-US" sz="2800" dirty="0" err="1"/>
              <a:t>masyarakat</a:t>
            </a:r>
            <a:r>
              <a:rPr lang="en-US" sz="2800" dirty="0"/>
              <a:t> </a:t>
            </a:r>
            <a:r>
              <a:rPr lang="en-US" sz="2800" dirty="0" err="1"/>
              <a:t>kita</a:t>
            </a:r>
            <a:r>
              <a:rPr lang="en-US" sz="2800" dirty="0"/>
              <a:t>. </a:t>
            </a:r>
            <a:endParaRPr lang="en-MY" sz="2600" b="1" dirty="0"/>
          </a:p>
        </p:txBody>
      </p:sp>
      <p:sp>
        <p:nvSpPr>
          <p:cNvPr id="8" name="Rectangle 7"/>
          <p:cNvSpPr/>
          <p:nvPr/>
        </p:nvSpPr>
        <p:spPr>
          <a:xfrm>
            <a:off x="1676400" y="3657600"/>
            <a:ext cx="6553200" cy="1815882"/>
          </a:xfrm>
          <a:prstGeom prst="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800" dirty="0" err="1"/>
              <a:t>Sebagai</a:t>
            </a:r>
            <a:r>
              <a:rPr lang="en-US" sz="2800" dirty="0"/>
              <a:t> </a:t>
            </a:r>
            <a:r>
              <a:rPr lang="en-US" sz="2800" dirty="0" err="1"/>
              <a:t>contoh</a:t>
            </a:r>
            <a:r>
              <a:rPr lang="en-US" sz="2800" dirty="0"/>
              <a:t>, </a:t>
            </a:r>
            <a:r>
              <a:rPr lang="en-US" sz="2800" dirty="0" err="1"/>
              <a:t>dalam</a:t>
            </a:r>
            <a:r>
              <a:rPr lang="en-US" sz="2800" dirty="0"/>
              <a:t> </a:t>
            </a:r>
            <a:r>
              <a:rPr lang="en-US" sz="2800" dirty="0" err="1"/>
              <a:t>pergaulan</a:t>
            </a:r>
            <a:r>
              <a:rPr lang="en-US" sz="2800" dirty="0"/>
              <a:t> </a:t>
            </a:r>
            <a:r>
              <a:rPr lang="en-US" sz="2800" dirty="0" err="1"/>
              <a:t>seharian</a:t>
            </a:r>
            <a:r>
              <a:rPr lang="en-US" sz="2800" dirty="0"/>
              <a:t> </a:t>
            </a:r>
            <a:r>
              <a:rPr lang="en-US" sz="2800" dirty="0" err="1"/>
              <a:t>Nabi</a:t>
            </a:r>
            <a:r>
              <a:rPr lang="en-US" sz="2800" dirty="0"/>
              <a:t> S.A.W </a:t>
            </a:r>
            <a:r>
              <a:rPr lang="en-US" sz="2800" dirty="0" err="1"/>
              <a:t>menekankan</a:t>
            </a:r>
            <a:r>
              <a:rPr lang="en-US" sz="2800" dirty="0"/>
              <a:t> </a:t>
            </a:r>
            <a:r>
              <a:rPr lang="en-US" sz="2800" dirty="0" err="1"/>
              <a:t>beberapa</a:t>
            </a:r>
            <a:r>
              <a:rPr lang="en-US" sz="2800" dirty="0"/>
              <a:t> </a:t>
            </a:r>
            <a:r>
              <a:rPr lang="en-US" sz="2800" dirty="0" err="1"/>
              <a:t>sikap</a:t>
            </a:r>
            <a:r>
              <a:rPr lang="en-US" sz="2800" dirty="0"/>
              <a:t> </a:t>
            </a:r>
            <a:r>
              <a:rPr lang="en-US" sz="2800" dirty="0" err="1"/>
              <a:t>mulia</a:t>
            </a:r>
            <a:r>
              <a:rPr lang="en-US" sz="2800" dirty="0"/>
              <a:t> yang </a:t>
            </a:r>
            <a:r>
              <a:rPr lang="en-US" sz="2800" dirty="0" err="1"/>
              <a:t>seharusnya</a:t>
            </a:r>
            <a:r>
              <a:rPr lang="en-US" sz="2800" dirty="0"/>
              <a:t> </a:t>
            </a:r>
            <a:r>
              <a:rPr lang="en-US" sz="2800" dirty="0" err="1"/>
              <a:t>menjadi</a:t>
            </a:r>
            <a:r>
              <a:rPr lang="en-US" sz="2800" dirty="0"/>
              <a:t> </a:t>
            </a:r>
            <a:r>
              <a:rPr lang="en-US" sz="2800" dirty="0" err="1"/>
              <a:t>budaya</a:t>
            </a:r>
            <a:r>
              <a:rPr lang="en-US" sz="2800" dirty="0"/>
              <a:t> </a:t>
            </a:r>
            <a:r>
              <a:rPr lang="en-US" sz="2800" dirty="0" err="1"/>
              <a:t>hidup</a:t>
            </a:r>
            <a:r>
              <a:rPr lang="en-US" sz="2800" dirty="0"/>
              <a:t> </a:t>
            </a:r>
            <a:r>
              <a:rPr lang="en-US" sz="2800" dirty="0" err="1"/>
              <a:t>muslim</a:t>
            </a:r>
            <a:endParaRPr lang="en-MY" sz="2600" b="1" dirty="0"/>
          </a:p>
        </p:txBody>
      </p:sp>
      <p:sp>
        <p:nvSpPr>
          <p:cNvPr id="5" name="Bent-Up Arrow 4"/>
          <p:cNvSpPr/>
          <p:nvPr/>
        </p:nvSpPr>
        <p:spPr>
          <a:xfrm rot="5400000">
            <a:off x="426879" y="3459321"/>
            <a:ext cx="1737042" cy="1066800"/>
          </a:xfrm>
          <a:prstGeom prst="bent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023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95250"/>
            <a:ext cx="9144000" cy="676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Rectangle 2"/>
          <p:cNvSpPr/>
          <p:nvPr/>
        </p:nvSpPr>
        <p:spPr>
          <a:xfrm>
            <a:off x="220216" y="333851"/>
            <a:ext cx="8888288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000" dirty="0" err="1" smtClean="0">
                <a:ln>
                  <a:solidFill>
                    <a:sysClr val="windowText" lastClr="000000"/>
                  </a:solidFill>
                </a:ln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Sabda</a:t>
            </a:r>
            <a:r>
              <a:rPr lang="en-US" sz="3000" dirty="0" smtClean="0">
                <a:ln>
                  <a:solidFill>
                    <a:sysClr val="windowText" lastClr="000000"/>
                  </a:solidFill>
                </a:ln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 </a:t>
            </a:r>
            <a:r>
              <a:rPr lang="en-US" sz="3000" dirty="0" err="1" smtClean="0">
                <a:ln>
                  <a:solidFill>
                    <a:sysClr val="windowText" lastClr="000000"/>
                  </a:solidFill>
                </a:ln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Rasulullah</a:t>
            </a:r>
            <a:r>
              <a:rPr lang="en-US" sz="3000" dirty="0" smtClean="0">
                <a:ln>
                  <a:solidFill>
                    <a:sysClr val="windowText" lastClr="000000"/>
                  </a:solidFill>
                </a:ln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 SAW</a:t>
            </a:r>
            <a:endParaRPr lang="en-US" sz="3000" dirty="0">
              <a:ln>
                <a:solidFill>
                  <a:sysClr val="windowText" lastClr="000000"/>
                </a:solidFill>
              </a:ln>
              <a:solidFill>
                <a:schemeClr val="accent6">
                  <a:lumMod val="20000"/>
                  <a:lumOff val="80000"/>
                </a:schemeClr>
              </a:solidFill>
              <a:effectLst>
                <a:glow rad="101600">
                  <a:prstClr val="black">
                    <a:alpha val="60000"/>
                  </a:prst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88583" y="3733800"/>
            <a:ext cx="8771384" cy="289310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2600" dirty="0"/>
              <a:t>“</a:t>
            </a:r>
            <a:r>
              <a:rPr lang="en-MY" sz="2600" dirty="0" err="1"/>
              <a:t>Barang</a:t>
            </a:r>
            <a:r>
              <a:rPr lang="en-MY" sz="2600" dirty="0"/>
              <a:t> </a:t>
            </a:r>
            <a:r>
              <a:rPr lang="en-MY" sz="2600" dirty="0" err="1"/>
              <a:t>siapa</a:t>
            </a:r>
            <a:r>
              <a:rPr lang="en-MY" sz="2600" dirty="0"/>
              <a:t> yang </a:t>
            </a:r>
            <a:r>
              <a:rPr lang="en-MY" sz="2600" dirty="0" err="1"/>
              <a:t>beriman</a:t>
            </a:r>
            <a:r>
              <a:rPr lang="en-MY" sz="2600" dirty="0"/>
              <a:t> </a:t>
            </a:r>
            <a:r>
              <a:rPr lang="en-MY" sz="2600" dirty="0" err="1"/>
              <a:t>kepada</a:t>
            </a:r>
            <a:r>
              <a:rPr lang="en-MY" sz="2600" dirty="0"/>
              <a:t> Allah </a:t>
            </a:r>
            <a:r>
              <a:rPr lang="en-MY" sz="2600" dirty="0" err="1"/>
              <a:t>dan</a:t>
            </a:r>
            <a:r>
              <a:rPr lang="en-MY" sz="2600" dirty="0"/>
              <a:t> </a:t>
            </a:r>
            <a:r>
              <a:rPr lang="en-MY" sz="2600" dirty="0" err="1"/>
              <a:t>hari</a:t>
            </a:r>
            <a:r>
              <a:rPr lang="en-MY" sz="2600" dirty="0"/>
              <a:t> </a:t>
            </a:r>
            <a:r>
              <a:rPr lang="en-MY" sz="2600" dirty="0" err="1"/>
              <a:t>akhirat</a:t>
            </a:r>
            <a:r>
              <a:rPr lang="en-MY" sz="2600" dirty="0"/>
              <a:t>, </a:t>
            </a:r>
            <a:r>
              <a:rPr lang="en-MY" sz="2600" dirty="0" err="1"/>
              <a:t>maka</a:t>
            </a:r>
            <a:r>
              <a:rPr lang="en-MY" sz="2600" dirty="0"/>
              <a:t> </a:t>
            </a:r>
            <a:r>
              <a:rPr lang="en-MY" sz="2600" dirty="0" err="1"/>
              <a:t>janganlah</a:t>
            </a:r>
            <a:r>
              <a:rPr lang="en-MY" sz="2600" dirty="0"/>
              <a:t> </a:t>
            </a:r>
            <a:r>
              <a:rPr lang="en-MY" sz="2600" dirty="0" err="1"/>
              <a:t>dia</a:t>
            </a:r>
            <a:r>
              <a:rPr lang="en-MY" sz="2600" dirty="0"/>
              <a:t> </a:t>
            </a:r>
            <a:r>
              <a:rPr lang="en-MY" sz="2600" dirty="0" err="1"/>
              <a:t>menyakiti</a:t>
            </a:r>
            <a:r>
              <a:rPr lang="en-MY" sz="2600" dirty="0"/>
              <a:t> </a:t>
            </a:r>
            <a:r>
              <a:rPr lang="en-MY" sz="2600" dirty="0" err="1"/>
              <a:t>jirannya</a:t>
            </a:r>
            <a:r>
              <a:rPr lang="en-MY" sz="2600" dirty="0"/>
              <a:t>.  </a:t>
            </a:r>
            <a:r>
              <a:rPr lang="en-MY" sz="2600" dirty="0" err="1"/>
              <a:t>Barang</a:t>
            </a:r>
            <a:r>
              <a:rPr lang="en-MY" sz="2600" dirty="0"/>
              <a:t> </a:t>
            </a:r>
            <a:r>
              <a:rPr lang="en-MY" sz="2600" dirty="0" err="1"/>
              <a:t>siapa</a:t>
            </a:r>
            <a:r>
              <a:rPr lang="en-MY" sz="2600" dirty="0"/>
              <a:t> yang </a:t>
            </a:r>
            <a:r>
              <a:rPr lang="en-MY" sz="2600" dirty="0" err="1"/>
              <a:t>beriman</a:t>
            </a:r>
            <a:r>
              <a:rPr lang="en-MY" sz="2600" dirty="0"/>
              <a:t> </a:t>
            </a:r>
            <a:r>
              <a:rPr lang="en-MY" sz="2600" dirty="0" err="1"/>
              <a:t>kepada</a:t>
            </a:r>
            <a:r>
              <a:rPr lang="en-MY" sz="2600" dirty="0"/>
              <a:t> Allah </a:t>
            </a:r>
            <a:r>
              <a:rPr lang="en-MY" sz="2600" dirty="0" err="1"/>
              <a:t>dan</a:t>
            </a:r>
            <a:r>
              <a:rPr lang="en-MY" sz="2600" dirty="0"/>
              <a:t> </a:t>
            </a:r>
            <a:r>
              <a:rPr lang="en-MY" sz="2600" dirty="0" err="1"/>
              <a:t>hari</a:t>
            </a:r>
            <a:r>
              <a:rPr lang="en-MY" sz="2600" dirty="0"/>
              <a:t> </a:t>
            </a:r>
            <a:r>
              <a:rPr lang="en-MY" sz="2600" dirty="0" err="1"/>
              <a:t>akhirat</a:t>
            </a:r>
            <a:r>
              <a:rPr lang="en-MY" sz="2600" dirty="0"/>
              <a:t>, </a:t>
            </a:r>
            <a:r>
              <a:rPr lang="en-MY" sz="2600" dirty="0" err="1"/>
              <a:t>maka</a:t>
            </a:r>
            <a:r>
              <a:rPr lang="en-MY" sz="2600" dirty="0"/>
              <a:t> </a:t>
            </a:r>
            <a:r>
              <a:rPr lang="en-MY" sz="2600" dirty="0" err="1"/>
              <a:t>hendaklah</a:t>
            </a:r>
            <a:r>
              <a:rPr lang="en-MY" sz="2600" dirty="0"/>
              <a:t> </a:t>
            </a:r>
            <a:r>
              <a:rPr lang="en-MY" sz="2600" dirty="0" err="1"/>
              <a:t>dia</a:t>
            </a:r>
            <a:r>
              <a:rPr lang="en-MY" sz="2600" dirty="0"/>
              <a:t> </a:t>
            </a:r>
            <a:r>
              <a:rPr lang="en-MY" sz="2600" dirty="0" err="1"/>
              <a:t>memuliakan</a:t>
            </a:r>
            <a:r>
              <a:rPr lang="en-MY" sz="2600" dirty="0"/>
              <a:t> </a:t>
            </a:r>
            <a:r>
              <a:rPr lang="en-MY" sz="2600" dirty="0" err="1"/>
              <a:t>tetamunya</a:t>
            </a:r>
            <a:r>
              <a:rPr lang="en-MY" sz="2600" dirty="0"/>
              <a:t>.  </a:t>
            </a:r>
            <a:r>
              <a:rPr lang="en-MY" sz="2600" dirty="0" err="1"/>
              <a:t>Barang</a:t>
            </a:r>
            <a:r>
              <a:rPr lang="en-MY" sz="2600" dirty="0"/>
              <a:t> </a:t>
            </a:r>
            <a:r>
              <a:rPr lang="en-MY" sz="2600" dirty="0" err="1"/>
              <a:t>siapa</a:t>
            </a:r>
            <a:r>
              <a:rPr lang="en-MY" sz="2600" dirty="0"/>
              <a:t> yang </a:t>
            </a:r>
            <a:r>
              <a:rPr lang="en-MY" sz="2600" dirty="0" err="1"/>
              <a:t>beriman</a:t>
            </a:r>
            <a:r>
              <a:rPr lang="en-MY" sz="2600" dirty="0"/>
              <a:t> </a:t>
            </a:r>
            <a:r>
              <a:rPr lang="en-MY" sz="2600" dirty="0" err="1"/>
              <a:t>kepada</a:t>
            </a:r>
            <a:r>
              <a:rPr lang="en-MY" sz="2600" dirty="0"/>
              <a:t> Allah </a:t>
            </a:r>
            <a:r>
              <a:rPr lang="en-MY" sz="2600" dirty="0" err="1"/>
              <a:t>dan</a:t>
            </a:r>
            <a:r>
              <a:rPr lang="en-MY" sz="2600" dirty="0"/>
              <a:t> </a:t>
            </a:r>
            <a:r>
              <a:rPr lang="en-MY" sz="2600" dirty="0" err="1"/>
              <a:t>hari</a:t>
            </a:r>
            <a:r>
              <a:rPr lang="en-MY" sz="2600" dirty="0"/>
              <a:t> </a:t>
            </a:r>
            <a:r>
              <a:rPr lang="en-MY" sz="2600" dirty="0" err="1"/>
              <a:t>akhirat</a:t>
            </a:r>
            <a:r>
              <a:rPr lang="en-MY" sz="2600" dirty="0"/>
              <a:t>, </a:t>
            </a:r>
            <a:r>
              <a:rPr lang="en-MY" sz="2600" dirty="0" err="1"/>
              <a:t>maka</a:t>
            </a:r>
            <a:r>
              <a:rPr lang="en-MY" sz="2600" dirty="0"/>
              <a:t> </a:t>
            </a:r>
            <a:r>
              <a:rPr lang="en-MY" sz="2600" dirty="0" err="1"/>
              <a:t>hendaklah</a:t>
            </a:r>
            <a:r>
              <a:rPr lang="en-MY" sz="2600" dirty="0"/>
              <a:t> </a:t>
            </a:r>
            <a:r>
              <a:rPr lang="en-MY" sz="2600" dirty="0" err="1"/>
              <a:t>dia</a:t>
            </a:r>
            <a:r>
              <a:rPr lang="en-MY" sz="2600" dirty="0"/>
              <a:t> </a:t>
            </a:r>
            <a:r>
              <a:rPr lang="en-MY" sz="2600" dirty="0" err="1"/>
              <a:t>berkata</a:t>
            </a:r>
            <a:r>
              <a:rPr lang="en-MY" sz="2600" dirty="0"/>
              <a:t> </a:t>
            </a:r>
            <a:r>
              <a:rPr lang="en-MY" sz="2600" dirty="0" err="1"/>
              <a:t>dengan</a:t>
            </a:r>
            <a:r>
              <a:rPr lang="en-MY" sz="2600" dirty="0"/>
              <a:t> kata-kata yang </a:t>
            </a:r>
            <a:r>
              <a:rPr lang="en-MY" sz="2600" dirty="0" err="1"/>
              <a:t>baik</a:t>
            </a:r>
            <a:r>
              <a:rPr lang="en-MY" sz="2600" dirty="0"/>
              <a:t> </a:t>
            </a:r>
            <a:r>
              <a:rPr lang="en-MY" sz="2600" dirty="0" err="1"/>
              <a:t>atau</a:t>
            </a:r>
            <a:r>
              <a:rPr lang="en-MY" sz="2600" dirty="0"/>
              <a:t> </a:t>
            </a:r>
            <a:r>
              <a:rPr lang="en-MY" sz="2600" dirty="0" err="1"/>
              <a:t>diam</a:t>
            </a:r>
            <a:r>
              <a:rPr lang="en-US" sz="2600" dirty="0"/>
              <a:t>” (</a:t>
            </a:r>
            <a:r>
              <a:rPr lang="en-US" sz="2600" dirty="0" err="1"/>
              <a:t>Hadis</a:t>
            </a:r>
            <a:r>
              <a:rPr lang="en-US" sz="2600" dirty="0"/>
              <a:t> </a:t>
            </a:r>
            <a:r>
              <a:rPr lang="en-US" sz="2600" dirty="0" err="1"/>
              <a:t>riwayat</a:t>
            </a:r>
            <a:r>
              <a:rPr lang="en-US" sz="2600" dirty="0"/>
              <a:t> al-</a:t>
            </a:r>
            <a:r>
              <a:rPr lang="en-US" sz="2600" dirty="0" err="1"/>
              <a:t>Bukhari</a:t>
            </a:r>
            <a:r>
              <a:rPr lang="en-US" sz="2600" dirty="0"/>
              <a:t> </a:t>
            </a:r>
            <a:r>
              <a:rPr lang="en-US" sz="2600" dirty="0" err="1"/>
              <a:t>dan</a:t>
            </a:r>
            <a:r>
              <a:rPr lang="en-US" sz="2600" dirty="0"/>
              <a:t> Muslim)</a:t>
            </a:r>
          </a:p>
        </p:txBody>
      </p:sp>
      <p:sp>
        <p:nvSpPr>
          <p:cNvPr id="5" name="Rectangle 4"/>
          <p:cNvSpPr/>
          <p:nvPr/>
        </p:nvSpPr>
        <p:spPr>
          <a:xfrm>
            <a:off x="220216" y="1294263"/>
            <a:ext cx="8771384" cy="2308324"/>
          </a:xfrm>
          <a:prstGeom prst="rect">
            <a:avLst/>
          </a:prstGeom>
          <a:solidFill>
            <a:schemeClr val="lt1">
              <a:alpha val="57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rtl="1"/>
            <a:r>
              <a:rPr lang="ar-SA" sz="4800" b="1" dirty="0">
                <a:ln w="12700">
                  <a:solidFill>
                    <a:sysClr val="windowText" lastClr="0000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raditional Arabic" pitchFamily="18" charset="-78"/>
                <a:cs typeface="Traditional Arabic" pitchFamily="18" charset="-78"/>
              </a:rPr>
              <a:t>مَنْ كَانَ يُؤْمِنُ بِاللهِ وَالْيَوْمِ الآخِرِ فَلَا يُؤْذِ جَارَهُ، وَمَنْ كَانَ يُؤْمِنُ بِاللهِ وَالْيَوْمِ الآخِرِ فَلْيُكْرِمْ ضَيْفَهُ، وَمَنْ كَانَ يُؤْمِنُ بِاللهِ وَالْيَوْمِ الآخِرِ فَلْيَقُلْ خَيْراً أَوْ لِيَسْكُتْ</a:t>
            </a:r>
            <a:endParaRPr lang="en-US" sz="4800" b="1" dirty="0">
              <a:ln w="12700">
                <a:solidFill>
                  <a:sysClr val="windowText" lastClr="000000"/>
                </a:solidFill>
                <a:prstDash val="solid"/>
              </a:ln>
              <a:solidFill>
                <a:srgbClr val="FFFF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raditional Arabic" pitchFamily="18" charset="-78"/>
              <a:cs typeface="Traditional Arabic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384822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132</TotalTime>
  <Words>1117</Words>
  <Application>Microsoft Office PowerPoint</Application>
  <PresentationFormat>On-screen Show (4:3)</PresentationFormat>
  <Paragraphs>102</Paragraphs>
  <Slides>33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50" baseType="lpstr">
      <vt:lpstr>Arial Unicode MS</vt:lpstr>
      <vt:lpstr>Aharoni</vt:lpstr>
      <vt:lpstr>Algerian</vt:lpstr>
      <vt:lpstr>Arial</vt:lpstr>
      <vt:lpstr>Arial Black</vt:lpstr>
      <vt:lpstr>Bernard MT Condensed</vt:lpstr>
      <vt:lpstr>Bodoni MT Black</vt:lpstr>
      <vt:lpstr>Calibri</vt:lpstr>
      <vt:lpstr>Century Schoolbook</vt:lpstr>
      <vt:lpstr>Libre Franklin Light</vt:lpstr>
      <vt:lpstr>Monotype Corsiva</vt:lpstr>
      <vt:lpstr>Roboto Regular</vt:lpstr>
      <vt:lpstr>Rubik Light</vt:lpstr>
      <vt:lpstr>Times New Roman</vt:lpstr>
      <vt:lpstr>Traditional Arabic</vt:lpstr>
      <vt:lpstr>Verdana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azlina</dc:creator>
  <cp:lastModifiedBy>asus</cp:lastModifiedBy>
  <cp:revision>29</cp:revision>
  <dcterms:created xsi:type="dcterms:W3CDTF">2018-10-31T21:19:14Z</dcterms:created>
  <dcterms:modified xsi:type="dcterms:W3CDTF">2021-05-26T23:45:14Z</dcterms:modified>
</cp:coreProperties>
</file>